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342" r:id="rId2"/>
    <p:sldId id="357" r:id="rId3"/>
    <p:sldId id="359" r:id="rId4"/>
    <p:sldId id="360" r:id="rId5"/>
    <p:sldId id="362" r:id="rId6"/>
    <p:sldId id="363" r:id="rId7"/>
    <p:sldId id="356" r:id="rId8"/>
    <p:sldId id="351" r:id="rId9"/>
    <p:sldId id="353" r:id="rId10"/>
    <p:sldId id="354" r:id="rId11"/>
    <p:sldId id="355" r:id="rId12"/>
  </p:sldIdLst>
  <p:sldSz cx="12192000" cy="6858000"/>
  <p:notesSz cx="6858000" cy="9144000"/>
  <p:defaultTextStyle>
    <a:defPPr rtl="0"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5202E"/>
    <a:srgbClr val="0515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5646"/>
  </p:normalViewPr>
  <p:slideViewPr>
    <p:cSldViewPr snapToGrid="0" snapToObjects="1" showGuides="1">
      <p:cViewPr varScale="1">
        <p:scale>
          <a:sx n="100" d="100"/>
          <a:sy n="100" d="100"/>
        </p:scale>
        <p:origin x="66" y="5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3" d="100"/>
          <a:sy n="93" d="100"/>
        </p:scale>
        <p:origin x="370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8/10/relationships/authors" Target="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027147AF-F9A9-4D63-B19C-9085990CD59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5CBD61C2-5F26-464A-B758-BBDE5675F14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59EC514F-997F-40A6-8D96-830D9E188FE6}" type="datetime1">
              <a:rPr lang="ru-RU" smtClean="0"/>
              <a:t>03.12.2023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557DEE5-DD29-4FD4-85BE-B7B87A25DFE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5371C804-CB60-49D5-B44A-80D733B5C7E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341B19B-2722-49DF-987B-0896100D0F3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4677034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 noProof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497A106B-F5C0-4C5E-9E7A-AFE8FC1A73A7}" type="datetime1">
              <a:rPr lang="ru-RU" noProof="0" smtClean="0"/>
              <a:t>03.12.2023</a:t>
            </a:fld>
            <a:endParaRPr lang="ru-RU" noProof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ru-RU" noProof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 noProof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EF75CB5-5666-5049-9AE0-38EFD385C21E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47556262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EF75CB5-5666-5049-9AE0-38EFD385C21E}" type="slidenum">
              <a:rPr lang="ru-RU" noProof="0" smtClean="0"/>
              <a:t>1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41492070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EF75CB5-5666-5049-9AE0-38EFD385C21E}" type="slidenum">
              <a:rPr lang="ru-RU" noProof="0" smtClean="0"/>
              <a:t>7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41091248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EF75CB5-5666-5049-9AE0-38EFD385C21E}" type="slidenum">
              <a:rPr lang="ru-RU" noProof="0" smtClean="0"/>
              <a:t>8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38043829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EF75CB5-5666-5049-9AE0-38EFD385C21E}" type="slidenum">
              <a:rPr lang="ru-RU" noProof="0" smtClean="0"/>
              <a:t>9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226349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EF75CB5-5666-5049-9AE0-38EFD385C21E}" type="slidenum">
              <a:rPr lang="ru-RU" noProof="0" smtClean="0"/>
              <a:t>10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3704312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EF75CB5-5666-5049-9AE0-38EFD385C21E}" type="slidenum">
              <a:rPr lang="ru-RU" noProof="0" smtClean="0"/>
              <a:t>11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42509146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макет">
    <p:bg>
      <p:bgPr>
        <a:gradFill>
          <a:gsLst>
            <a:gs pos="93000">
              <a:schemeClr val="tx2"/>
            </a:gs>
            <a:gs pos="81000">
              <a:schemeClr val="accent6">
                <a:lumMod val="50000"/>
              </a:schemeClr>
            </a:gs>
            <a:gs pos="27000">
              <a:schemeClr val="tx1"/>
            </a:gs>
            <a:gs pos="8000">
              <a:schemeClr val="accent4">
                <a:lumMod val="75000"/>
              </a:schemeClr>
            </a:gs>
            <a:gs pos="0">
              <a:schemeClr val="accent4"/>
            </a:gs>
            <a:gs pos="99000">
              <a:schemeClr val="tx2">
                <a:lumMod val="40000"/>
                <a:lumOff val="60000"/>
              </a:schemeClr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Объект 14">
            <a:extLst>
              <a:ext uri="{FF2B5EF4-FFF2-40B4-BE49-F238E27FC236}">
                <a16:creationId xmlns:a16="http://schemas.microsoft.com/office/drawing/2014/main" id="{F6856948-14CB-159E-5A7C-80A0115641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0" y="0"/>
            <a:ext cx="12192000" cy="6832599"/>
          </a:xfrm>
          <a:prstGeom prst="rect">
            <a:avLst/>
          </a:prstGeom>
        </p:spPr>
      </p:pic>
      <p:pic>
        <p:nvPicPr>
          <p:cNvPr id="9" name="Объект 14">
            <a:extLst>
              <a:ext uri="{FF2B5EF4-FFF2-40B4-BE49-F238E27FC236}">
                <a16:creationId xmlns:a16="http://schemas.microsoft.com/office/drawing/2014/main" id="{7FFF1F47-49A0-3608-5C50-3C57415465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0901" t="2692" r="9005" b="2173"/>
          <a:stretch/>
        </p:blipFill>
        <p:spPr>
          <a:xfrm>
            <a:off x="-3" y="37"/>
            <a:ext cx="12192000" cy="6853863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A462FF1-D97D-8505-FE7F-8B2DB411A8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527164"/>
            <a:ext cx="12191998" cy="1323440"/>
          </a:xfrm>
        </p:spPr>
        <p:txBody>
          <a:bodyPr rtlCol="0">
            <a:noAutofit/>
          </a:bodyPr>
          <a:lstStyle>
            <a:lvl1pPr algn="ctr">
              <a:defRPr sz="4500" kern="1200" spc="2200" baseline="0">
                <a:solidFill>
                  <a:schemeClr val="accent5"/>
                </a:solidFill>
              </a:defRPr>
            </a:lvl1pPr>
          </a:lstStyle>
          <a:p>
            <a:pPr rtl="0"/>
            <a:r>
              <a:rPr lang="ru" dirty="0"/>
              <a:t>Щелкните, чтобы изменить заголовок</a:t>
            </a:r>
          </a:p>
        </p:txBody>
      </p:sp>
      <p:sp>
        <p:nvSpPr>
          <p:cNvPr id="12" name="Подзаголовок 2">
            <a:extLst>
              <a:ext uri="{FF2B5EF4-FFF2-40B4-BE49-F238E27FC236}">
                <a16:creationId xmlns:a16="http://schemas.microsoft.com/office/drawing/2014/main" id="{58B9CAE2-F3DD-D6D3-96C8-D947A41177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" y="3558868"/>
            <a:ext cx="12191997" cy="781119"/>
          </a:xfrm>
        </p:spPr>
        <p:txBody>
          <a:bodyPr rtlCol="0">
            <a:noAutofit/>
          </a:bodyPr>
          <a:lstStyle>
            <a:lvl1pPr marL="0" indent="0" algn="ctr">
              <a:buNone/>
              <a:defRPr sz="3500" b="0" i="0" spc="1800" baseline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" dirty="0"/>
              <a:t>Щелкните, чтобы изменить подзаголовок</a:t>
            </a:r>
          </a:p>
        </p:txBody>
      </p:sp>
      <p:sp>
        <p:nvSpPr>
          <p:cNvPr id="8" name="Текст 9">
            <a:extLst>
              <a:ext uri="{FF2B5EF4-FFF2-40B4-BE49-F238E27FC236}">
                <a16:creationId xmlns:a16="http://schemas.microsoft.com/office/drawing/2014/main" id="{07BA9FA4-8138-9E88-1DA3-FE01F5672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5532550"/>
            <a:ext cx="12192000" cy="1323440"/>
          </a:xfrm>
          <a:solidFill>
            <a:schemeClr val="tx1">
              <a:alpha val="61961"/>
            </a:schemeClr>
          </a:solidFill>
        </p:spPr>
        <p:txBody>
          <a:bodyPr lIns="0" tIns="0" rIns="0" bIns="0" rtlCol="0" anchor="ctr" anchorCtr="0">
            <a:noAutofit/>
          </a:bodyPr>
          <a:lstStyle>
            <a:lvl1pPr marL="0" indent="0" algn="ctr">
              <a:lnSpc>
                <a:spcPct val="60000"/>
              </a:lnSpc>
              <a:buNone/>
              <a:defRPr sz="2000" b="0" i="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ru" dirty="0"/>
              <a:t>Щелкните, чтобы изменить стиль основного текста</a:t>
            </a:r>
          </a:p>
        </p:txBody>
      </p:sp>
    </p:spTree>
    <p:extLst>
      <p:ext uri="{BB962C8B-B14F-4D97-AF65-F5344CB8AC3E}">
        <p14:creationId xmlns:p14="http://schemas.microsoft.com/office/powerpoint/2010/main" val="41193215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Пользовательский макет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Объект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Объект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5845" y="-6350"/>
            <a:ext cx="7732295" cy="6853863"/>
          </a:xfrm>
          <a:prstGeom prst="rect">
            <a:avLst/>
          </a:prstGeom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F5F19E97-D266-0158-DB58-8B80C6AE8445}"/>
              </a:ext>
            </a:extLst>
          </p:cNvPr>
          <p:cNvSpPr/>
          <p:nvPr userDrawn="1"/>
        </p:nvSpPr>
        <p:spPr>
          <a:xfrm>
            <a:off x="-1" y="0"/>
            <a:ext cx="8784040" cy="685915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ru-RU" noProof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3661" y="1052108"/>
            <a:ext cx="6910627" cy="1164882"/>
          </a:xfrm>
        </p:spPr>
        <p:txBody>
          <a:bodyPr rtlCol="0" anchor="b">
            <a:noAutofit/>
          </a:bodyPr>
          <a:lstStyle/>
          <a:p>
            <a:pPr rtl="0"/>
            <a:r>
              <a:rPr lang="ru-RU" noProof="0"/>
              <a:t>Щелкните, чтобы изменить стиль заголовка</a:t>
            </a:r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id="{FAEE2076-2104-00E8-4FC5-D2D1939662A8}"/>
              </a:ext>
            </a:extLst>
          </p:cNvPr>
          <p:cNvSpPr/>
          <p:nvPr userDrawn="1"/>
        </p:nvSpPr>
        <p:spPr>
          <a:xfrm>
            <a:off x="1876516" y="842493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ru-RU" noProof="0"/>
          </a:p>
        </p:txBody>
      </p:sp>
      <p:sp>
        <p:nvSpPr>
          <p:cNvPr id="14" name="Овал 13">
            <a:extLst>
              <a:ext uri="{FF2B5EF4-FFF2-40B4-BE49-F238E27FC236}">
                <a16:creationId xmlns:a16="http://schemas.microsoft.com/office/drawing/2014/main" id="{529EA78E-CF91-A313-1EA3-1B737189BE6A}"/>
              </a:ext>
            </a:extLst>
          </p:cNvPr>
          <p:cNvSpPr/>
          <p:nvPr userDrawn="1"/>
        </p:nvSpPr>
        <p:spPr>
          <a:xfrm>
            <a:off x="3272500" y="5713197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ru-RU" noProof="0"/>
          </a:p>
        </p:txBody>
      </p:sp>
      <p:sp>
        <p:nvSpPr>
          <p:cNvPr id="21" name="Текст 19">
            <a:extLst>
              <a:ext uri="{FF2B5EF4-FFF2-40B4-BE49-F238E27FC236}">
                <a16:creationId xmlns:a16="http://schemas.microsoft.com/office/drawing/2014/main" id="{BC4BAB7B-AB4F-FB57-387C-7A8618043E2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025623" y="2530837"/>
            <a:ext cx="6888665" cy="961087"/>
          </a:xfrm>
        </p:spPr>
        <p:txBody>
          <a:bodyPr rtlCol="0">
            <a:noAutofit/>
          </a:bodyPr>
          <a:lstStyle>
            <a:lvl1pPr>
              <a:lnSpc>
                <a:spcPct val="140000"/>
              </a:lnSpc>
              <a:defRPr sz="2000"/>
            </a:lvl1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18" name="Текст 5">
            <a:extLst>
              <a:ext uri="{FF2B5EF4-FFF2-40B4-BE49-F238E27FC236}">
                <a16:creationId xmlns:a16="http://schemas.microsoft.com/office/drawing/2014/main" id="{7512376E-E81C-EEBC-A5F9-53785637088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25624" y="3617963"/>
            <a:ext cx="6888665" cy="2241805"/>
          </a:xfrm>
        </p:spPr>
        <p:txBody>
          <a:bodyPr rtlCol="0" anchor="t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 sz="1600">
                <a:solidFill>
                  <a:schemeClr val="bg1"/>
                </a:solidFill>
                <a:latin typeface="+mn-lt"/>
                <a:cs typeface="Biome" panose="020B0503030204020804" pitchFamily="34" charset="0"/>
              </a:defRPr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r>
              <a:rPr lang="ru-RU" noProof="0" dirty="0">
                <a:solidFill>
                  <a:schemeClr val="bg1"/>
                </a:solidFill>
              </a:rPr>
              <a:t>Щелкните, чтобы изменить </a:t>
            </a:r>
            <a:r>
              <a:rPr lang="ru-RU" noProof="0" dirty="0"/>
              <a:t>стили текста образца слайда</a:t>
            </a:r>
            <a:endParaRPr lang="ru-RU" noProof="0" dirty="0">
              <a:solidFill>
                <a:schemeClr val="bg1"/>
              </a:solidFill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r>
              <a:rPr lang="ru-RU" noProof="0" dirty="0">
                <a:solidFill>
                  <a:schemeClr val="bg1"/>
                </a:solidFill>
              </a:rPr>
              <a:t>Щелкните, чтобы изменить </a:t>
            </a:r>
            <a:r>
              <a:rPr lang="ru-RU" noProof="0" dirty="0"/>
              <a:t>стили текста образца слайда</a:t>
            </a:r>
            <a:endParaRPr lang="ru-RU" noProof="0" dirty="0">
              <a:solidFill>
                <a:schemeClr val="bg1"/>
              </a:solidFill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ru-RU" noProof="0" dirty="0">
                <a:solidFill>
                  <a:schemeClr val="bg1"/>
                </a:solidFill>
              </a:rPr>
              <a:t>Щелкните, чтобы изменить </a:t>
            </a:r>
            <a:r>
              <a:rPr lang="ru-RU" noProof="0" dirty="0"/>
              <a:t>стили текста образца слайда</a:t>
            </a:r>
            <a:endParaRPr lang="ru-RU" noProof="0" dirty="0">
              <a:solidFill>
                <a:schemeClr val="bg1"/>
              </a:solidFill>
            </a:endParaRPr>
          </a:p>
          <a:p>
            <a:pPr rtl="0"/>
            <a:endParaRPr lang="ru-RU" noProof="0" dirty="0">
              <a:solidFill>
                <a:schemeClr val="bg1"/>
              </a:solidFill>
            </a:endParaRPr>
          </a:p>
        </p:txBody>
      </p:sp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A67E9B3C-3EC9-30D0-6EEC-FFD2F1067447}"/>
              </a:ext>
            </a:extLst>
          </p:cNvPr>
          <p:cNvCxnSpPr>
            <a:cxnSpLocks/>
          </p:cNvCxnSpPr>
          <p:nvPr userDrawn="1"/>
        </p:nvCxnSpPr>
        <p:spPr>
          <a:xfrm>
            <a:off x="-12590" y="2359726"/>
            <a:ext cx="532008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Нижний колонтитул 4">
            <a:extLst>
              <a:ext uri="{FF2B5EF4-FFF2-40B4-BE49-F238E27FC236}">
                <a16:creationId xmlns:a16="http://schemas.microsoft.com/office/drawing/2014/main" id="{CB971EAC-E57B-EF86-ED6F-AE35987CD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Результаты исследований</a:t>
            </a:r>
          </a:p>
        </p:txBody>
      </p:sp>
      <p:sp>
        <p:nvSpPr>
          <p:cNvPr id="19" name="Номер слайда 5">
            <a:extLst>
              <a:ext uri="{FF2B5EF4-FFF2-40B4-BE49-F238E27FC236}">
                <a16:creationId xmlns:a16="http://schemas.microsoft.com/office/drawing/2014/main" id="{8A0ED8DF-4F9C-BDFE-68ED-49B03A544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16" name="Графический объект 12">
            <a:extLst>
              <a:ext uri="{FF2B5EF4-FFF2-40B4-BE49-F238E27FC236}">
                <a16:creationId xmlns:a16="http://schemas.microsoft.com/office/drawing/2014/main" id="{44BC0460-E5E3-23E3-6335-36CF4BEB87F3}"/>
              </a:ext>
            </a:extLst>
          </p:cNvPr>
          <p:cNvSpPr/>
          <p:nvPr userDrawn="1"/>
        </p:nvSpPr>
        <p:spPr>
          <a:xfrm>
            <a:off x="2360199" y="596691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6166623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Пользовательский макет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E699CB90-DCF5-D9AC-0A86-1E02CB3418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8000"/>
          </a:blip>
          <a:srcRect/>
          <a:stretch/>
        </p:blipFill>
        <p:spPr>
          <a:xfrm>
            <a:off x="0" y="11089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36" name="Прямоугольник 35">
            <a:extLst>
              <a:ext uri="{FF2B5EF4-FFF2-40B4-BE49-F238E27FC236}">
                <a16:creationId xmlns:a16="http://schemas.microsoft.com/office/drawing/2014/main" id="{0ADD8375-FF36-FC51-FBBD-A4EBCE6D932A}"/>
              </a:ext>
            </a:extLst>
          </p:cNvPr>
          <p:cNvSpPr/>
          <p:nvPr userDrawn="1"/>
        </p:nvSpPr>
        <p:spPr>
          <a:xfrm>
            <a:off x="322118" y="365124"/>
            <a:ext cx="11547765" cy="6237287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ru-RU" noProof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365125"/>
            <a:ext cx="10515601" cy="1325563"/>
          </a:xfrm>
        </p:spPr>
        <p:txBody>
          <a:bodyPr rtlCol="0">
            <a:noAutofit/>
          </a:bodyPr>
          <a:lstStyle>
            <a:lvl1pPr algn="ctr">
              <a:defRPr spc="0"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25" name="Текст 5">
            <a:extLst>
              <a:ext uri="{FF2B5EF4-FFF2-40B4-BE49-F238E27FC236}">
                <a16:creationId xmlns:a16="http://schemas.microsoft.com/office/drawing/2014/main" id="{70A684CF-D752-D358-B0D4-0DA2FFB2C78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09530" y="2220319"/>
            <a:ext cx="8845828" cy="929026"/>
          </a:xfrm>
        </p:spPr>
        <p:txBody>
          <a:bodyPr rtlCol="0" anchor="t">
            <a:noAutofit/>
          </a:bodyPr>
          <a:lstStyle>
            <a:lvl1pPr marL="0" indent="0" algn="ctr">
              <a:lnSpc>
                <a:spcPct val="140000"/>
              </a:lnSpc>
              <a:buFontTx/>
              <a:buNone/>
              <a:defRPr sz="16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rtl="0"/>
            <a:r>
              <a:rPr lang="ru-RU" noProof="0" dirty="0">
                <a:solidFill>
                  <a:schemeClr val="bg1"/>
                </a:solidFill>
              </a:rPr>
              <a:t>Щелкните, чтобы изменить </a:t>
            </a:r>
            <a:r>
              <a:rPr lang="ru-RU" noProof="0" dirty="0"/>
              <a:t>стили текста образца слайда</a:t>
            </a:r>
            <a:endParaRPr lang="ru-RU" noProof="0" dirty="0">
              <a:solidFill>
                <a:schemeClr val="bg1"/>
              </a:solidFill>
            </a:endParaRPr>
          </a:p>
        </p:txBody>
      </p: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B9C04702-97CE-9583-8282-DF8500E5ABEF}"/>
              </a:ext>
            </a:extLst>
          </p:cNvPr>
          <p:cNvCxnSpPr>
            <a:cxnSpLocks/>
          </p:cNvCxnSpPr>
          <p:nvPr userDrawn="1"/>
        </p:nvCxnSpPr>
        <p:spPr>
          <a:xfrm>
            <a:off x="4451205" y="3330985"/>
            <a:ext cx="0" cy="1774795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96439E47-02A2-4A4F-1E4A-5DF22C90533A}"/>
              </a:ext>
            </a:extLst>
          </p:cNvPr>
          <p:cNvCxnSpPr>
            <a:cxnSpLocks/>
          </p:cNvCxnSpPr>
          <p:nvPr userDrawn="1"/>
        </p:nvCxnSpPr>
        <p:spPr>
          <a:xfrm>
            <a:off x="7756108" y="3330985"/>
            <a:ext cx="0" cy="1774795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Текст 3">
            <a:extLst>
              <a:ext uri="{FF2B5EF4-FFF2-40B4-BE49-F238E27FC236}">
                <a16:creationId xmlns:a16="http://schemas.microsoft.com/office/drawing/2014/main" id="{1ABCF599-DE3A-3924-1B55-8986557F7D6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557437" y="3360802"/>
            <a:ext cx="2522391" cy="1721355"/>
          </a:xfrm>
        </p:spPr>
        <p:txBody>
          <a:bodyPr rtlCol="0" anchor="ctr">
            <a:noAutofit/>
          </a:bodyPr>
          <a:lstStyle>
            <a:lvl1pPr algn="ctr">
              <a:defRPr sz="2000"/>
            </a:lvl1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19" name="Текст 3">
            <a:extLst>
              <a:ext uri="{FF2B5EF4-FFF2-40B4-BE49-F238E27FC236}">
                <a16:creationId xmlns:a16="http://schemas.microsoft.com/office/drawing/2014/main" id="{95711A8B-0B07-4705-5569-EA1C5E3964C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800601" y="3358082"/>
            <a:ext cx="2587137" cy="1721355"/>
          </a:xfrm>
        </p:spPr>
        <p:txBody>
          <a:bodyPr rtlCol="0" anchor="ctr">
            <a:noAutofit/>
          </a:bodyPr>
          <a:lstStyle>
            <a:lvl1pPr algn="ctr">
              <a:defRPr sz="2000"/>
            </a:lvl1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21" name="Текст 3">
            <a:extLst>
              <a:ext uri="{FF2B5EF4-FFF2-40B4-BE49-F238E27FC236}">
                <a16:creationId xmlns:a16="http://schemas.microsoft.com/office/drawing/2014/main" id="{18BA5EC5-6267-42DB-3068-781F4FBA335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125381" y="3360802"/>
            <a:ext cx="2587137" cy="1721355"/>
          </a:xfrm>
        </p:spPr>
        <p:txBody>
          <a:bodyPr rtlCol="0" anchor="ctr">
            <a:noAutofit/>
          </a:bodyPr>
          <a:lstStyle>
            <a:lvl1pPr algn="ctr">
              <a:defRPr sz="2000"/>
            </a:lvl1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22" name="Нижний колонтитул 4">
            <a:extLst>
              <a:ext uri="{FF2B5EF4-FFF2-40B4-BE49-F238E27FC236}">
                <a16:creationId xmlns:a16="http://schemas.microsoft.com/office/drawing/2014/main" id="{2E394DBB-1E16-C49F-3143-1C827302D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Результаты исследований</a:t>
            </a:r>
          </a:p>
        </p:txBody>
      </p:sp>
      <p:sp>
        <p:nvSpPr>
          <p:cNvPr id="23" name="Номер слайда 5">
            <a:extLst>
              <a:ext uri="{FF2B5EF4-FFF2-40B4-BE49-F238E27FC236}">
                <a16:creationId xmlns:a16="http://schemas.microsoft.com/office/drawing/2014/main" id="{CE982166-168E-4452-AD77-7BDE30E28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14" name="Графический объект 12">
            <a:extLst>
              <a:ext uri="{FF2B5EF4-FFF2-40B4-BE49-F238E27FC236}">
                <a16:creationId xmlns:a16="http://schemas.microsoft.com/office/drawing/2014/main" id="{33860DCC-9F93-1344-72B0-356F9A045A3A}"/>
              </a:ext>
            </a:extLst>
          </p:cNvPr>
          <p:cNvSpPr/>
          <p:nvPr userDrawn="1"/>
        </p:nvSpPr>
        <p:spPr>
          <a:xfrm>
            <a:off x="873270" y="3931194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ru-RU" noProof="0"/>
          </a:p>
        </p:txBody>
      </p:sp>
      <p:sp>
        <p:nvSpPr>
          <p:cNvPr id="15" name="Графический объект 15">
            <a:extLst>
              <a:ext uri="{FF2B5EF4-FFF2-40B4-BE49-F238E27FC236}">
                <a16:creationId xmlns:a16="http://schemas.microsoft.com/office/drawing/2014/main" id="{1ABE433E-FA5E-3262-5CAB-46DED868AF63}"/>
              </a:ext>
            </a:extLst>
          </p:cNvPr>
          <p:cNvSpPr/>
          <p:nvPr userDrawn="1"/>
        </p:nvSpPr>
        <p:spPr>
          <a:xfrm>
            <a:off x="10658835" y="2022227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ru-RU" noProof="0"/>
          </a:p>
        </p:txBody>
      </p:sp>
      <p:sp>
        <p:nvSpPr>
          <p:cNvPr id="16" name="Графический объект 15">
            <a:extLst>
              <a:ext uri="{FF2B5EF4-FFF2-40B4-BE49-F238E27FC236}">
                <a16:creationId xmlns:a16="http://schemas.microsoft.com/office/drawing/2014/main" id="{67D7C421-15EE-D350-36FE-97825F63A2BA}"/>
              </a:ext>
            </a:extLst>
          </p:cNvPr>
          <p:cNvSpPr/>
          <p:nvPr userDrawn="1"/>
        </p:nvSpPr>
        <p:spPr>
          <a:xfrm>
            <a:off x="8496299" y="5218771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30390304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Пользовательский макет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1E869C67-E833-BD41-7743-D6450600B9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39000"/>
          </a:blip>
          <a:srcRect l="30375" t="11383" b="18991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B5F27405-A048-8186-4834-FCBC24391D91}"/>
              </a:ext>
            </a:extLst>
          </p:cNvPr>
          <p:cNvSpPr/>
          <p:nvPr userDrawn="1"/>
        </p:nvSpPr>
        <p:spPr>
          <a:xfrm>
            <a:off x="532" y="11284"/>
            <a:ext cx="12192000" cy="684532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ru-RU" noProof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370" y="365125"/>
            <a:ext cx="10515601" cy="1325563"/>
          </a:xfrm>
        </p:spPr>
        <p:txBody>
          <a:bodyPr rtlCol="0">
            <a:noAutofit/>
          </a:bodyPr>
          <a:lstStyle>
            <a:lvl1pPr algn="ctr">
              <a:defRPr spc="0"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8" name="Текст 19">
            <a:extLst>
              <a:ext uri="{FF2B5EF4-FFF2-40B4-BE49-F238E27FC236}">
                <a16:creationId xmlns:a16="http://schemas.microsoft.com/office/drawing/2014/main" id="{416EC7F6-3F25-98AA-EA20-A759C49841A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828739" y="2714455"/>
            <a:ext cx="3953594" cy="509671"/>
          </a:xfrm>
        </p:spPr>
        <p:txBody>
          <a:bodyPr rtlCol="0" anchor="ctr">
            <a:noAutofit/>
          </a:bodyPr>
          <a:lstStyle>
            <a:lvl1pPr>
              <a:defRPr sz="2000" spc="300"/>
            </a:lvl1pPr>
          </a:lstStyle>
          <a:p>
            <a:pPr lvl="0" rtl="0"/>
            <a:r>
              <a:rPr lang="ru-RU" noProof="0"/>
              <a:t>Щелкните, чтобы отредактировать текст</a:t>
            </a:r>
          </a:p>
        </p:txBody>
      </p:sp>
      <p:sp>
        <p:nvSpPr>
          <p:cNvPr id="40" name="Текст 19">
            <a:extLst>
              <a:ext uri="{FF2B5EF4-FFF2-40B4-BE49-F238E27FC236}">
                <a16:creationId xmlns:a16="http://schemas.microsoft.com/office/drawing/2014/main" id="{59A4D373-2403-6A05-1927-144387611C2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966224" y="2700810"/>
            <a:ext cx="3911982" cy="523316"/>
          </a:xfrm>
        </p:spPr>
        <p:txBody>
          <a:bodyPr rtlCol="0" anchor="ctr">
            <a:noAutofit/>
          </a:bodyPr>
          <a:lstStyle>
            <a:lvl1pPr>
              <a:defRPr sz="2000" spc="300"/>
            </a:lvl1pPr>
          </a:lstStyle>
          <a:p>
            <a:pPr lvl="0" rtl="0"/>
            <a:r>
              <a:rPr lang="ru-RU" noProof="0"/>
              <a:t>Щелкните, чтобы отредактировать текст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A2003C5A-BF21-DE87-0ED1-3E2D0F32B5D8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1864931" y="3448050"/>
            <a:ext cx="3911982" cy="2307568"/>
          </a:xfrm>
        </p:spPr>
        <p:txBody>
          <a:bodyPr rtlCol="0"/>
          <a:lstStyle>
            <a:lvl1pPr marL="283464" indent="-283464">
              <a:buClr>
                <a:schemeClr val="accent6"/>
              </a:buClr>
              <a:buFont typeface="Arial" panose="020B0604020202020204" pitchFamily="34" charset="0"/>
              <a:buChar char="•"/>
              <a:defRPr sz="1600" spc="20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defRPr sz="1600"/>
            </a:lvl2pPr>
            <a:lvl3pPr marL="859536" indent="-283464">
              <a:defRPr sz="1600"/>
            </a:lvl3pPr>
            <a:lvl4pPr marL="1152144">
              <a:defRPr sz="1600"/>
            </a:lvl4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</p:txBody>
      </p:sp>
      <p:sp>
        <p:nvSpPr>
          <p:cNvPr id="19" name="Объект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6966224" y="3448050"/>
            <a:ext cx="3911982" cy="2307568"/>
          </a:xfrm>
        </p:spPr>
        <p:txBody>
          <a:bodyPr rtlCol="0"/>
          <a:lstStyle>
            <a:lvl1pPr marL="283464" indent="-283464">
              <a:buClr>
                <a:schemeClr val="accent6"/>
              </a:buClr>
              <a:buFont typeface="Arial" panose="020B0604020202020204" pitchFamily="34" charset="0"/>
              <a:buChar char="•"/>
              <a:defRPr sz="1600" spc="20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defRPr sz="1600"/>
            </a:lvl2pPr>
            <a:lvl3pPr marL="859536" indent="-283464">
              <a:defRPr sz="1600"/>
            </a:lvl3pPr>
            <a:lvl4pPr marL="1152144">
              <a:defRPr sz="1600"/>
            </a:lvl4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</p:txBody>
      </p:sp>
      <p:sp>
        <p:nvSpPr>
          <p:cNvPr id="41" name="Графический объект 15">
            <a:extLst>
              <a:ext uri="{FF2B5EF4-FFF2-40B4-BE49-F238E27FC236}">
                <a16:creationId xmlns:a16="http://schemas.microsoft.com/office/drawing/2014/main" id="{FFDFB3E1-7148-2A79-2224-9A66EE89CDB3}"/>
              </a:ext>
            </a:extLst>
          </p:cNvPr>
          <p:cNvSpPr/>
          <p:nvPr userDrawn="1"/>
        </p:nvSpPr>
        <p:spPr>
          <a:xfrm>
            <a:off x="10521648" y="5608449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ru-RU" noProof="0"/>
          </a:p>
        </p:txBody>
      </p:sp>
      <p:sp>
        <p:nvSpPr>
          <p:cNvPr id="42" name="Графический объект 15">
            <a:extLst>
              <a:ext uri="{FF2B5EF4-FFF2-40B4-BE49-F238E27FC236}">
                <a16:creationId xmlns:a16="http://schemas.microsoft.com/office/drawing/2014/main" id="{4D2D79B7-4A68-FA5E-D644-77D4216A8149}"/>
              </a:ext>
            </a:extLst>
          </p:cNvPr>
          <p:cNvSpPr/>
          <p:nvPr userDrawn="1"/>
        </p:nvSpPr>
        <p:spPr>
          <a:xfrm>
            <a:off x="10981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ru-RU" noProof="0"/>
          </a:p>
        </p:txBody>
      </p:sp>
      <p:sp>
        <p:nvSpPr>
          <p:cNvPr id="44" name="Графический объект 12">
            <a:extLst>
              <a:ext uri="{FF2B5EF4-FFF2-40B4-BE49-F238E27FC236}">
                <a16:creationId xmlns:a16="http://schemas.microsoft.com/office/drawing/2014/main" id="{09257FA7-91DE-7D44-90E4-63C9DFA962D4}"/>
              </a:ext>
            </a:extLst>
          </p:cNvPr>
          <p:cNvSpPr/>
          <p:nvPr userDrawn="1"/>
        </p:nvSpPr>
        <p:spPr>
          <a:xfrm>
            <a:off x="1306906" y="3837599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ru-RU" noProof="0"/>
          </a:p>
        </p:txBody>
      </p:sp>
      <p:sp>
        <p:nvSpPr>
          <p:cNvPr id="15" name="Нижний колонтитул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Результаты исследований</a:t>
            </a:r>
          </a:p>
        </p:txBody>
      </p:sp>
      <p:sp>
        <p:nvSpPr>
          <p:cNvPr id="16" name="Номер слайда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18" name="Графический объект 12">
            <a:extLst>
              <a:ext uri="{FF2B5EF4-FFF2-40B4-BE49-F238E27FC236}">
                <a16:creationId xmlns:a16="http://schemas.microsoft.com/office/drawing/2014/main" id="{4B7933AC-77F8-5A1E-9F12-CD7683B26868}"/>
              </a:ext>
            </a:extLst>
          </p:cNvPr>
          <p:cNvSpPr/>
          <p:nvPr userDrawn="1"/>
        </p:nvSpPr>
        <p:spPr>
          <a:xfrm>
            <a:off x="653351" y="4521502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454591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bg>
      <p:bgPr>
        <a:gradFill flip="none" rotWithShape="1">
          <a:gsLst>
            <a:gs pos="0">
              <a:schemeClr val="accent4">
                <a:lumMod val="50000"/>
              </a:schemeClr>
            </a:gs>
            <a:gs pos="28000">
              <a:schemeClr val="tx1"/>
            </a:gs>
            <a:gs pos="80000">
              <a:schemeClr val="accent6">
                <a:lumMod val="50000"/>
              </a:schemeClr>
            </a:gs>
            <a:gs pos="99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1DE0BA61-3394-C68B-D34A-99473398C4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ru-RU" noProof="0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071774B0-5C6F-338C-838B-03C1E04D0C9B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849351" y="1683189"/>
            <a:ext cx="10493300" cy="5174811"/>
          </a:xfrm>
          <a:solidFill>
            <a:schemeClr val="bg2"/>
          </a:solidFill>
        </p:spPr>
        <p:txBody>
          <a:bodyPr rtlCol="0">
            <a:noAutofit/>
          </a:bodyPr>
          <a:lstStyle/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13A8728-F1AB-C74B-A3F2-19AC95C5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 rtlCol="0">
            <a:noAutofit/>
          </a:bodyPr>
          <a:lstStyle>
            <a:lvl1pPr algn="ctr">
              <a:defRPr spc="0"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11" name="Графический объект 15">
            <a:extLst>
              <a:ext uri="{FF2B5EF4-FFF2-40B4-BE49-F238E27FC236}">
                <a16:creationId xmlns:a16="http://schemas.microsoft.com/office/drawing/2014/main" id="{7FDD546F-3181-A2C4-3ECF-1E4540E1E8FD}"/>
              </a:ext>
            </a:extLst>
          </p:cNvPr>
          <p:cNvSpPr/>
          <p:nvPr userDrawn="1"/>
        </p:nvSpPr>
        <p:spPr>
          <a:xfrm>
            <a:off x="8949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ru-RU" noProof="0"/>
          </a:p>
        </p:txBody>
      </p:sp>
      <p:sp>
        <p:nvSpPr>
          <p:cNvPr id="13" name="Графический объект 12">
            <a:extLst>
              <a:ext uri="{FF2B5EF4-FFF2-40B4-BE49-F238E27FC236}">
                <a16:creationId xmlns:a16="http://schemas.microsoft.com/office/drawing/2014/main" id="{97F35EB9-5535-DCD3-2424-B71C26EAE49D}"/>
              </a:ext>
            </a:extLst>
          </p:cNvPr>
          <p:cNvSpPr/>
          <p:nvPr userDrawn="1"/>
        </p:nvSpPr>
        <p:spPr>
          <a:xfrm>
            <a:off x="351350" y="4503806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ru-RU" noProof="0"/>
          </a:p>
        </p:txBody>
      </p:sp>
      <p:sp>
        <p:nvSpPr>
          <p:cNvPr id="15" name="Нижний колонтитул 4">
            <a:extLst>
              <a:ext uri="{FF2B5EF4-FFF2-40B4-BE49-F238E27FC236}">
                <a16:creationId xmlns:a16="http://schemas.microsoft.com/office/drawing/2014/main" id="{2588D46B-94A1-1F67-DBB5-DCEAA4A4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Результаты исследований</a:t>
            </a:r>
          </a:p>
        </p:txBody>
      </p:sp>
      <p:sp>
        <p:nvSpPr>
          <p:cNvPr id="16" name="Номер слайда 5">
            <a:extLst>
              <a:ext uri="{FF2B5EF4-FFF2-40B4-BE49-F238E27FC236}">
                <a16:creationId xmlns:a16="http://schemas.microsoft.com/office/drawing/2014/main" id="{5B30F573-4108-8909-3C0A-D2447A109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17" name="Графический объект 12">
            <a:extLst>
              <a:ext uri="{FF2B5EF4-FFF2-40B4-BE49-F238E27FC236}">
                <a16:creationId xmlns:a16="http://schemas.microsoft.com/office/drawing/2014/main" id="{3EDBAD98-791B-7F40-4F48-85CFC9ECABBE}"/>
              </a:ext>
            </a:extLst>
          </p:cNvPr>
          <p:cNvSpPr/>
          <p:nvPr userDrawn="1"/>
        </p:nvSpPr>
        <p:spPr>
          <a:xfrm>
            <a:off x="653351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ru-RU" noProof="0"/>
          </a:p>
        </p:txBody>
      </p:sp>
      <p:sp>
        <p:nvSpPr>
          <p:cNvPr id="19" name="Графический объект 12">
            <a:extLst>
              <a:ext uri="{FF2B5EF4-FFF2-40B4-BE49-F238E27FC236}">
                <a16:creationId xmlns:a16="http://schemas.microsoft.com/office/drawing/2014/main" id="{E3D81F90-4EAE-8C26-A885-E7B59E49164A}"/>
              </a:ext>
            </a:extLst>
          </p:cNvPr>
          <p:cNvSpPr/>
          <p:nvPr userDrawn="1"/>
        </p:nvSpPr>
        <p:spPr>
          <a:xfrm>
            <a:off x="10979909" y="1571885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3604191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Название и контент">
    <p:bg>
      <p:bgPr>
        <a:gradFill flip="none" rotWithShape="1">
          <a:gsLst>
            <a:gs pos="0">
              <a:schemeClr val="accent4">
                <a:lumMod val="50000"/>
              </a:schemeClr>
            </a:gs>
            <a:gs pos="28000">
              <a:schemeClr val="tx1"/>
            </a:gs>
            <a:gs pos="80000">
              <a:schemeClr val="accent6">
                <a:lumMod val="50000"/>
              </a:schemeClr>
            </a:gs>
            <a:gs pos="99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1DE0BA61-3394-C68B-D34A-99473398C4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ru-RU" noProof="0"/>
          </a:p>
        </p:txBody>
      </p:sp>
      <p:sp>
        <p:nvSpPr>
          <p:cNvPr id="8" name="Объект 8">
            <a:extLst>
              <a:ext uri="{FF2B5EF4-FFF2-40B4-BE49-F238E27FC236}">
                <a16:creationId xmlns:a16="http://schemas.microsoft.com/office/drawing/2014/main" id="{EF5DF7BD-C87C-3543-83E0-896181958360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849349" y="1684777"/>
            <a:ext cx="10515601" cy="5171635"/>
          </a:xfrm>
          <a:solidFill>
            <a:schemeClr val="bg2"/>
          </a:solidFill>
        </p:spPr>
        <p:txBody>
          <a:bodyPr rtlCol="0" anchor="ctr">
            <a:noAutofit/>
          </a:bodyPr>
          <a:lstStyle>
            <a:lvl1pPr algn="ctr" rtl="0" fontAlgn="base">
              <a:defRPr lang="en-US" sz="1800" b="0" i="0" smtClean="0">
                <a:solidFill>
                  <a:schemeClr val="bg1"/>
                </a:solidFill>
                <a:effectLst/>
                <a:latin typeface="Arial Nova" panose="020B0504020202020204" pitchFamily="34" charset="0"/>
                <a:cs typeface="Arial" panose="020B0604020202020204" pitchFamily="34" charset="0"/>
              </a:defRPr>
            </a:lvl1pPr>
          </a:lstStyle>
          <a:p>
            <a:pPr rtl="0" fontAlgn="base"/>
            <a:r>
              <a:rPr lang="ru-RU" b="0" i="0" noProof="0">
                <a:solidFill>
                  <a:srgbClr val="201F1E"/>
                </a:solidFill>
                <a:effectLst/>
                <a:latin typeface="Calibri" panose="020F0502020204030204" pitchFamily="34" charset="0"/>
              </a:rPr>
              <a:t>Щелкните, чтобы вставить сюда изображение или графический объект</a:t>
            </a:r>
            <a:endParaRPr lang="ru-RU" b="0" i="0" noProof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13A8728-F1AB-C74B-A3F2-19AC95C5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 rtlCol="0">
            <a:noAutofit/>
          </a:bodyPr>
          <a:lstStyle>
            <a:lvl1pPr algn="ctr">
              <a:defRPr spc="0"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11" name="Графический объект 15">
            <a:extLst>
              <a:ext uri="{FF2B5EF4-FFF2-40B4-BE49-F238E27FC236}">
                <a16:creationId xmlns:a16="http://schemas.microsoft.com/office/drawing/2014/main" id="{7FDD546F-3181-A2C4-3ECF-1E4540E1E8FD}"/>
              </a:ext>
            </a:extLst>
          </p:cNvPr>
          <p:cNvSpPr/>
          <p:nvPr userDrawn="1"/>
        </p:nvSpPr>
        <p:spPr>
          <a:xfrm>
            <a:off x="871787" y="621690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ru-RU" noProof="0"/>
          </a:p>
        </p:txBody>
      </p:sp>
      <p:sp>
        <p:nvSpPr>
          <p:cNvPr id="13" name="Графический объект 12">
            <a:extLst>
              <a:ext uri="{FF2B5EF4-FFF2-40B4-BE49-F238E27FC236}">
                <a16:creationId xmlns:a16="http://schemas.microsoft.com/office/drawing/2014/main" id="{97F35EB9-5535-DCD3-2424-B71C26EAE49D}"/>
              </a:ext>
            </a:extLst>
          </p:cNvPr>
          <p:cNvSpPr/>
          <p:nvPr userDrawn="1"/>
        </p:nvSpPr>
        <p:spPr>
          <a:xfrm>
            <a:off x="351350" y="1540687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ru-RU" noProof="0"/>
          </a:p>
        </p:txBody>
      </p:sp>
      <p:sp>
        <p:nvSpPr>
          <p:cNvPr id="15" name="Нижний колонтитул 4">
            <a:extLst>
              <a:ext uri="{FF2B5EF4-FFF2-40B4-BE49-F238E27FC236}">
                <a16:creationId xmlns:a16="http://schemas.microsoft.com/office/drawing/2014/main" id="{2588D46B-94A1-1F67-DBB5-DCEAA4A4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Результаты исследований</a:t>
            </a:r>
          </a:p>
        </p:txBody>
      </p:sp>
      <p:sp>
        <p:nvSpPr>
          <p:cNvPr id="16" name="Номер слайда 5">
            <a:extLst>
              <a:ext uri="{FF2B5EF4-FFF2-40B4-BE49-F238E27FC236}">
                <a16:creationId xmlns:a16="http://schemas.microsoft.com/office/drawing/2014/main" id="{5B30F573-4108-8909-3C0A-D2447A109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17" name="Графический объект 12">
            <a:extLst>
              <a:ext uri="{FF2B5EF4-FFF2-40B4-BE49-F238E27FC236}">
                <a16:creationId xmlns:a16="http://schemas.microsoft.com/office/drawing/2014/main" id="{3EDBAD98-791B-7F40-4F48-85CFC9ECABBE}"/>
              </a:ext>
            </a:extLst>
          </p:cNvPr>
          <p:cNvSpPr/>
          <p:nvPr userDrawn="1"/>
        </p:nvSpPr>
        <p:spPr>
          <a:xfrm>
            <a:off x="607054" y="188247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ru-RU" noProof="0"/>
          </a:p>
        </p:txBody>
      </p:sp>
      <p:sp>
        <p:nvSpPr>
          <p:cNvPr id="19" name="Графический объект 12">
            <a:extLst>
              <a:ext uri="{FF2B5EF4-FFF2-40B4-BE49-F238E27FC236}">
                <a16:creationId xmlns:a16="http://schemas.microsoft.com/office/drawing/2014/main" id="{E3D81F90-4EAE-8C26-A885-E7B59E49164A}"/>
              </a:ext>
            </a:extLst>
          </p:cNvPr>
          <p:cNvSpPr/>
          <p:nvPr userDrawn="1"/>
        </p:nvSpPr>
        <p:spPr>
          <a:xfrm>
            <a:off x="11685964" y="2868248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7407461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Пользовательский макет">
    <p:bg>
      <p:bgPr>
        <a:gradFill>
          <a:gsLst>
            <a:gs pos="79986">
              <a:schemeClr val="accent6">
                <a:lumMod val="50000"/>
              </a:schemeClr>
            </a:gs>
            <a:gs pos="39018">
              <a:srgbClr val="020C12"/>
            </a:gs>
            <a:gs pos="15000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7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57E44934-AEEA-561B-0ADE-A0E419F72E34}"/>
              </a:ext>
            </a:extLst>
          </p:cNvPr>
          <p:cNvSpPr/>
          <p:nvPr userDrawn="1"/>
        </p:nvSpPr>
        <p:spPr>
          <a:xfrm>
            <a:off x="0" y="4477"/>
            <a:ext cx="12192000" cy="6853523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ru-RU" noProof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B87731F-00C5-9B08-2819-491BDD0E1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Autofit/>
          </a:bodyPr>
          <a:lstStyle>
            <a:lvl1pPr algn="ctr">
              <a:defRPr spc="0"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26" name="Объект 3">
            <a:extLst>
              <a:ext uri="{FF2B5EF4-FFF2-40B4-BE49-F238E27FC236}">
                <a16:creationId xmlns:a16="http://schemas.microsoft.com/office/drawing/2014/main" id="{8476BD1A-F3CD-7831-B675-4B30DB13BBB4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838200" y="2234612"/>
            <a:ext cx="2743200" cy="2743200"/>
          </a:xfrm>
          <a:solidFill>
            <a:schemeClr val="bg2"/>
          </a:solidFill>
        </p:spPr>
        <p:txBody>
          <a:bodyPr rtlCol="0"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23" name="Объект 3">
            <a:extLst>
              <a:ext uri="{FF2B5EF4-FFF2-40B4-BE49-F238E27FC236}">
                <a16:creationId xmlns:a16="http://schemas.microsoft.com/office/drawing/2014/main" id="{00056BB6-6681-5F18-0707-36FF788E8B7D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3649398" y="1743093"/>
            <a:ext cx="4848110" cy="3833614"/>
          </a:xfrm>
          <a:solidFill>
            <a:schemeClr val="bg2"/>
          </a:solidFill>
        </p:spPr>
        <p:txBody>
          <a:bodyPr rtlCol="0"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17" name="Объект 3">
            <a:extLst>
              <a:ext uri="{FF2B5EF4-FFF2-40B4-BE49-F238E27FC236}">
                <a16:creationId xmlns:a16="http://schemas.microsoft.com/office/drawing/2014/main" id="{DA861960-A20F-381C-EC4B-C2A0F840B4C9}"/>
              </a:ext>
            </a:extLst>
          </p:cNvPr>
          <p:cNvSpPr>
            <a:spLocks noGrp="1"/>
          </p:cNvSpPr>
          <p:nvPr>
            <p:ph sz="quarter" idx="30" hasCustomPrompt="1"/>
          </p:nvPr>
        </p:nvSpPr>
        <p:spPr>
          <a:xfrm>
            <a:off x="8554054" y="2234612"/>
            <a:ext cx="2743200" cy="2735210"/>
          </a:xfrm>
          <a:solidFill>
            <a:schemeClr val="bg2"/>
          </a:solidFill>
        </p:spPr>
        <p:txBody>
          <a:bodyPr rtlCol="0"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14" name="Текст 5">
            <a:extLst>
              <a:ext uri="{FF2B5EF4-FFF2-40B4-BE49-F238E27FC236}">
                <a16:creationId xmlns:a16="http://schemas.microsoft.com/office/drawing/2014/main" id="{584954C9-4281-0277-452A-6BD47D8FAF3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8200" y="5576707"/>
            <a:ext cx="10515600" cy="613963"/>
          </a:xfr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>
                <a:solidFill>
                  <a:schemeClr val="bg1"/>
                </a:solidFill>
                <a:latin typeface="Arial Nova" panose="020B0504020202020204" pitchFamily="34" charset="0"/>
              </a:defRPr>
            </a:lvl1pPr>
          </a:lstStyle>
          <a:p>
            <a:pPr rtl="0"/>
            <a:r>
              <a:rPr lang="ru-RU" noProof="0" dirty="0">
                <a:solidFill>
                  <a:schemeClr val="bg1"/>
                </a:solidFill>
              </a:rPr>
              <a:t>Щелкните, чтобы изменить </a:t>
            </a:r>
            <a:r>
              <a:rPr lang="ru-RU" noProof="0" dirty="0"/>
              <a:t>стили текста образца слайда</a:t>
            </a:r>
            <a:endParaRPr lang="ru-RU" noProof="0" dirty="0">
              <a:solidFill>
                <a:schemeClr val="bg1"/>
              </a:solidFill>
            </a:endParaRPr>
          </a:p>
        </p:txBody>
      </p:sp>
      <p:sp>
        <p:nvSpPr>
          <p:cNvPr id="24" name="Графический объект 12">
            <a:extLst>
              <a:ext uri="{FF2B5EF4-FFF2-40B4-BE49-F238E27FC236}">
                <a16:creationId xmlns:a16="http://schemas.microsoft.com/office/drawing/2014/main" id="{19D5DAAF-67AD-0ADB-6FC2-7D9A92AE0BD0}"/>
              </a:ext>
            </a:extLst>
          </p:cNvPr>
          <p:cNvSpPr/>
          <p:nvPr userDrawn="1"/>
        </p:nvSpPr>
        <p:spPr>
          <a:xfrm>
            <a:off x="11170456" y="969148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858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ru-RU" noProof="0"/>
          </a:p>
        </p:txBody>
      </p:sp>
      <p:sp>
        <p:nvSpPr>
          <p:cNvPr id="25" name="Овал 24">
            <a:extLst>
              <a:ext uri="{FF2B5EF4-FFF2-40B4-BE49-F238E27FC236}">
                <a16:creationId xmlns:a16="http://schemas.microsoft.com/office/drawing/2014/main" id="{138C17DA-981F-0BA8-3CD8-5ADAFFFB5412}"/>
              </a:ext>
            </a:extLst>
          </p:cNvPr>
          <p:cNvSpPr/>
          <p:nvPr userDrawn="1"/>
        </p:nvSpPr>
        <p:spPr>
          <a:xfrm>
            <a:off x="1876516" y="1290549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ru-RU" noProof="0"/>
          </a:p>
        </p:txBody>
      </p:sp>
      <p:sp>
        <p:nvSpPr>
          <p:cNvPr id="13" name="Нижний колонтитул 4">
            <a:extLst>
              <a:ext uri="{FF2B5EF4-FFF2-40B4-BE49-F238E27FC236}">
                <a16:creationId xmlns:a16="http://schemas.microsoft.com/office/drawing/2014/main" id="{4848A31F-7C70-BCA2-A2B0-D6C410082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Результаты исследований</a:t>
            </a:r>
          </a:p>
        </p:txBody>
      </p:sp>
      <p:sp>
        <p:nvSpPr>
          <p:cNvPr id="15" name="Номер слайда 5">
            <a:extLst>
              <a:ext uri="{FF2B5EF4-FFF2-40B4-BE49-F238E27FC236}">
                <a16:creationId xmlns:a16="http://schemas.microsoft.com/office/drawing/2014/main" id="{A9FED265-6FB8-0B0E-967A-10AF6EF77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16" name="Графический объект 12">
            <a:extLst>
              <a:ext uri="{FF2B5EF4-FFF2-40B4-BE49-F238E27FC236}">
                <a16:creationId xmlns:a16="http://schemas.microsoft.com/office/drawing/2014/main" id="{B7E94463-D34E-7B78-40B0-21660AE939E4}"/>
              </a:ext>
            </a:extLst>
          </p:cNvPr>
          <p:cNvSpPr/>
          <p:nvPr userDrawn="1"/>
        </p:nvSpPr>
        <p:spPr>
          <a:xfrm>
            <a:off x="688076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4220529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Пользовательский макет">
    <p:bg>
      <p:bgPr>
        <a:gradFill>
          <a:gsLst>
            <a:gs pos="82003">
              <a:schemeClr val="accent6"/>
            </a:gs>
            <a:gs pos="39982">
              <a:srgbClr val="020D13"/>
            </a:gs>
            <a:gs pos="14000">
              <a:schemeClr val="accent4">
                <a:lumMod val="50000"/>
              </a:schemeClr>
            </a:gs>
            <a:gs pos="0">
              <a:schemeClr val="accent4"/>
            </a:gs>
            <a:gs pos="98000">
              <a:schemeClr val="tx2"/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C32CE5E0-A271-3F02-95B0-2A27489DEFD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4000"/>
          </a:blip>
          <a:srcRect l="30375" t="11383" b="18991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64AEACF2-BE4A-08C5-F323-8ED695B39E0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ru-RU" noProof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4CF52F7-0472-2EF4-1223-1785705A2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 rtlCol="0">
            <a:noAutofit/>
          </a:bodyPr>
          <a:lstStyle>
            <a:lvl1pPr algn="ctr">
              <a:defRPr spc="0"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21" name="Объект 3">
            <a:extLst>
              <a:ext uri="{FF2B5EF4-FFF2-40B4-BE49-F238E27FC236}">
                <a16:creationId xmlns:a16="http://schemas.microsoft.com/office/drawing/2014/main" id="{2A5F4FEA-EFFD-2913-9734-00CA69A215E5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1494453" y="2057399"/>
            <a:ext cx="6430348" cy="3352163"/>
          </a:xfrm>
          <a:solidFill>
            <a:schemeClr val="bg2"/>
          </a:solidFill>
        </p:spPr>
        <p:txBody>
          <a:bodyPr rtlCol="0"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4" name="Рисунок 3">
            <a:extLst>
              <a:ext uri="{FF2B5EF4-FFF2-40B4-BE49-F238E27FC236}">
                <a16:creationId xmlns:a16="http://schemas.microsoft.com/office/drawing/2014/main" id="{EB9156B9-9B42-6D12-4F4C-6DA6A98B333D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8324850" y="2055812"/>
            <a:ext cx="2373313" cy="3353751"/>
          </a:xfrm>
          <a:solidFill>
            <a:schemeClr val="bg2"/>
          </a:solidFill>
        </p:spPr>
        <p:txBody>
          <a:bodyPr rtlCol="0" anchor="ctr">
            <a:noAutofit/>
          </a:bodyPr>
          <a:lstStyle>
            <a:lvl1pPr algn="ctr">
              <a:defRPr sz="1800">
                <a:solidFill>
                  <a:schemeClr val="tx1"/>
                </a:solidFill>
              </a:defRPr>
            </a:lvl1pPr>
          </a:lstStyle>
          <a:p>
            <a:pPr rtl="0"/>
            <a:endParaRPr lang="ru-RU" noProof="0"/>
          </a:p>
        </p:txBody>
      </p:sp>
      <p:sp>
        <p:nvSpPr>
          <p:cNvPr id="7" name="Графический объект 15">
            <a:extLst>
              <a:ext uri="{FF2B5EF4-FFF2-40B4-BE49-F238E27FC236}">
                <a16:creationId xmlns:a16="http://schemas.microsoft.com/office/drawing/2014/main" id="{0F80B8C5-F10F-2547-E085-FA5D266DDF76}"/>
              </a:ext>
            </a:extLst>
          </p:cNvPr>
          <p:cNvSpPr/>
          <p:nvPr userDrawn="1"/>
        </p:nvSpPr>
        <p:spPr>
          <a:xfrm>
            <a:off x="10981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ru-RU" noProof="0"/>
          </a:p>
        </p:txBody>
      </p:sp>
      <p:sp>
        <p:nvSpPr>
          <p:cNvPr id="9" name="Графический объект 12">
            <a:extLst>
              <a:ext uri="{FF2B5EF4-FFF2-40B4-BE49-F238E27FC236}">
                <a16:creationId xmlns:a16="http://schemas.microsoft.com/office/drawing/2014/main" id="{38898B79-1550-A6AC-FE9B-CBDD2DDE9EB0}"/>
              </a:ext>
            </a:extLst>
          </p:cNvPr>
          <p:cNvSpPr/>
          <p:nvPr userDrawn="1"/>
        </p:nvSpPr>
        <p:spPr>
          <a:xfrm>
            <a:off x="1225881" y="4503806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ru-RU" noProof="0"/>
          </a:p>
        </p:txBody>
      </p:sp>
      <p:sp>
        <p:nvSpPr>
          <p:cNvPr id="14" name="Нижний колонтитул 4">
            <a:extLst>
              <a:ext uri="{FF2B5EF4-FFF2-40B4-BE49-F238E27FC236}">
                <a16:creationId xmlns:a16="http://schemas.microsoft.com/office/drawing/2014/main" id="{C89F2857-55B5-64B7-59A5-3B565E8D1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Результаты исследований</a:t>
            </a:r>
          </a:p>
        </p:txBody>
      </p:sp>
      <p:sp>
        <p:nvSpPr>
          <p:cNvPr id="20" name="Номер слайда 5">
            <a:extLst>
              <a:ext uri="{FF2B5EF4-FFF2-40B4-BE49-F238E27FC236}">
                <a16:creationId xmlns:a16="http://schemas.microsoft.com/office/drawing/2014/main" id="{B702CC53-A6C1-26BA-DC75-CF9EF670E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16" name="Графический объект 15">
            <a:extLst>
              <a:ext uri="{FF2B5EF4-FFF2-40B4-BE49-F238E27FC236}">
                <a16:creationId xmlns:a16="http://schemas.microsoft.com/office/drawing/2014/main" id="{55D287F0-FA0C-5618-47B9-31AC978549CC}"/>
              </a:ext>
            </a:extLst>
          </p:cNvPr>
          <p:cNvSpPr/>
          <p:nvPr userDrawn="1"/>
        </p:nvSpPr>
        <p:spPr>
          <a:xfrm>
            <a:off x="11404163" y="4375790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ru-RU" noProof="0"/>
          </a:p>
        </p:txBody>
      </p:sp>
      <p:sp>
        <p:nvSpPr>
          <p:cNvPr id="17" name="Графический объект 12">
            <a:extLst>
              <a:ext uri="{FF2B5EF4-FFF2-40B4-BE49-F238E27FC236}">
                <a16:creationId xmlns:a16="http://schemas.microsoft.com/office/drawing/2014/main" id="{437FDA18-E199-E2F6-264B-D9B6E241E574}"/>
              </a:ext>
            </a:extLst>
          </p:cNvPr>
          <p:cNvSpPr/>
          <p:nvPr userDrawn="1"/>
        </p:nvSpPr>
        <p:spPr>
          <a:xfrm>
            <a:off x="653351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8812227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Пользовательский макет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Объект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Объект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9945" y="-6350"/>
            <a:ext cx="7732295" cy="6853863"/>
          </a:xfrm>
          <a:prstGeom prst="rect">
            <a:avLst/>
          </a:prstGeom>
        </p:spPr>
      </p:pic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694206CF-1482-CF6D-D783-1BB21E6F679A}"/>
              </a:ext>
            </a:extLst>
          </p:cNvPr>
          <p:cNvSpPr/>
          <p:nvPr userDrawn="1"/>
        </p:nvSpPr>
        <p:spPr>
          <a:xfrm>
            <a:off x="5698" y="0"/>
            <a:ext cx="6085171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ru-RU" noProof="0"/>
          </a:p>
        </p:txBody>
      </p:sp>
      <p:cxnSp>
        <p:nvCxnSpPr>
          <p:cNvPr id="19" name="Прямая соединительная линия 18">
            <a:extLst>
              <a:ext uri="{FF2B5EF4-FFF2-40B4-BE49-F238E27FC236}">
                <a16:creationId xmlns:a16="http://schemas.microsoft.com/office/drawing/2014/main" id="{2C79405F-38DE-C05D-5E87-4D38F54C79B4}"/>
              </a:ext>
            </a:extLst>
          </p:cNvPr>
          <p:cNvCxnSpPr>
            <a:cxnSpLocks/>
          </p:cNvCxnSpPr>
          <p:nvPr userDrawn="1"/>
        </p:nvCxnSpPr>
        <p:spPr>
          <a:xfrm>
            <a:off x="-12590" y="3125038"/>
            <a:ext cx="480404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Овал 26">
            <a:extLst>
              <a:ext uri="{FF2B5EF4-FFF2-40B4-BE49-F238E27FC236}">
                <a16:creationId xmlns:a16="http://schemas.microsoft.com/office/drawing/2014/main" id="{7C904D88-E1BE-F1FA-D405-F55DA966DA84}"/>
              </a:ext>
            </a:extLst>
          </p:cNvPr>
          <p:cNvSpPr/>
          <p:nvPr userDrawn="1"/>
        </p:nvSpPr>
        <p:spPr>
          <a:xfrm>
            <a:off x="705405" y="1144246"/>
            <a:ext cx="126770" cy="126770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ru-RU" noProof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6371" y="1562944"/>
            <a:ext cx="3767257" cy="1358678"/>
          </a:xfrm>
        </p:spPr>
        <p:txBody>
          <a:bodyPr rtlCol="0" anchor="b">
            <a:noAutofit/>
          </a:bodyPr>
          <a:lstStyle/>
          <a:p>
            <a:pPr rtl="0"/>
            <a:r>
              <a:rPr lang="ru-RU" noProof="0"/>
              <a:t>Щелкните, чтобы изменить заголовок</a:t>
            </a:r>
          </a:p>
        </p:txBody>
      </p:sp>
      <p:sp>
        <p:nvSpPr>
          <p:cNvPr id="28" name="Текст 3">
            <a:extLst>
              <a:ext uri="{FF2B5EF4-FFF2-40B4-BE49-F238E27FC236}">
                <a16:creationId xmlns:a16="http://schemas.microsoft.com/office/drawing/2014/main" id="{04BA031E-69C2-025F-5A62-37A61D3D510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06371" y="3426703"/>
            <a:ext cx="3767257" cy="2616883"/>
          </a:xfrm>
        </p:spPr>
        <p:txBody>
          <a:bodyPr rtlCol="0">
            <a:noAutofit/>
          </a:bodyPr>
          <a:lstStyle>
            <a:lvl1pPr>
              <a:lnSpc>
                <a:spcPct val="100000"/>
              </a:lnSpc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16" name="Нижний колонтитул 4">
            <a:extLst>
              <a:ext uri="{FF2B5EF4-FFF2-40B4-BE49-F238E27FC236}">
                <a16:creationId xmlns:a16="http://schemas.microsoft.com/office/drawing/2014/main" id="{BA6CCC38-0DC7-93AB-5678-4FB88CE97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Результаты исследований</a:t>
            </a:r>
          </a:p>
        </p:txBody>
      </p:sp>
      <p:sp>
        <p:nvSpPr>
          <p:cNvPr id="17" name="Номер слайда 5">
            <a:extLst>
              <a:ext uri="{FF2B5EF4-FFF2-40B4-BE49-F238E27FC236}">
                <a16:creationId xmlns:a16="http://schemas.microsoft.com/office/drawing/2014/main" id="{615ED02F-D1E1-9C00-BD42-A95D595EF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18" name="Графический объект 12">
            <a:extLst>
              <a:ext uri="{FF2B5EF4-FFF2-40B4-BE49-F238E27FC236}">
                <a16:creationId xmlns:a16="http://schemas.microsoft.com/office/drawing/2014/main" id="{1D8F0816-C429-D32E-058B-33405874DFA7}"/>
              </a:ext>
            </a:extLst>
          </p:cNvPr>
          <p:cNvSpPr/>
          <p:nvPr userDrawn="1"/>
        </p:nvSpPr>
        <p:spPr>
          <a:xfrm>
            <a:off x="468157" y="1963496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3782607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99000">
              <a:srgbClr val="05202E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3EA418-19D1-0D4D-BE52-40A86E32F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12BAE0C-5187-A64D-A481-E692456703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 dirty="0"/>
              <a:t>Второй уровень</a:t>
            </a:r>
          </a:p>
          <a:p>
            <a:pPr lvl="2" rtl="0"/>
            <a:r>
              <a:rPr lang="ru-RU" noProof="0" dirty="0"/>
              <a:t>Третий уровень</a:t>
            </a:r>
          </a:p>
          <a:p>
            <a:pPr lvl="3" rtl="0"/>
            <a:r>
              <a:rPr lang="ru-RU" noProof="0" dirty="0"/>
              <a:t>Четвертый уровень</a:t>
            </a:r>
          </a:p>
          <a:p>
            <a:pPr lvl="4" rtl="0"/>
            <a:r>
              <a:rPr lang="ru-RU" noProof="0" dirty="0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9759C05-48F5-9346-8256-5B61C6990E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pPr rtl="0"/>
            <a:endParaRPr lang="ru-RU" noProof="0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4175D63-7351-9C4A-AEE0-10E27B3B64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pPr rtl="0"/>
            <a:r>
              <a:rPr lang="ru-RU" noProof="0"/>
              <a:t>Результаты исследований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350889F-2BBA-5F45-95BC-BEA6688167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pPr rtl="0"/>
            <a:fld id="{FE024F78-56A6-7740-B68D-8D4D026EDF3F}" type="slidenum">
              <a:rPr lang="ru-RU" noProof="0" smtClean="0"/>
              <a:pPr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955693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61" r:id="rId2"/>
    <p:sldLayoutId id="2147483658" r:id="rId3"/>
    <p:sldLayoutId id="2147483664" r:id="rId4"/>
    <p:sldLayoutId id="2147483650" r:id="rId5"/>
    <p:sldLayoutId id="2147483666" r:id="rId6"/>
    <p:sldLayoutId id="2147483659" r:id="rId7"/>
    <p:sldLayoutId id="2147483660" r:id="rId8"/>
    <p:sldLayoutId id="2147483663" r:id="rId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Biome" panose="020B05030302040208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accent3"/>
          </a:solidFill>
          <a:latin typeface="+mj-lt"/>
          <a:ea typeface="+mn-ea"/>
          <a:cs typeface="Biome" panose="020B0503030204020804" pitchFamily="34" charset="0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97874EA-2F67-60CD-631F-5A787057F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5413" y="1500187"/>
            <a:ext cx="9572625" cy="3271837"/>
          </a:xfrm>
        </p:spPr>
        <p:txBody>
          <a:bodyPr rtlCol="0"/>
          <a:lstStyle/>
          <a:p>
            <a:pPr rtl="0"/>
            <a:r>
              <a:rPr lang="ru-RU" sz="4400" dirty="0"/>
              <a:t>Игровые коды жизни</a:t>
            </a:r>
          </a:p>
        </p:txBody>
      </p:sp>
      <p:sp>
        <p:nvSpPr>
          <p:cNvPr id="4" name="Подзаголовок 3" hidden="1">
            <a:extLst>
              <a:ext uri="{FF2B5EF4-FFF2-40B4-BE49-F238E27FC236}">
                <a16:creationId xmlns:a16="http://schemas.microsoft.com/office/drawing/2014/main" id="{2981AB9E-AF0F-CAD0-2DD2-D640FB871E6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endParaRPr lang="ru-RU" sz="40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8DDCA66-AFF2-6563-D886-02501959F7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rtlCol="0"/>
          <a:lstStyle/>
          <a:p>
            <a:pPr rtl="0"/>
            <a:r>
              <a:rPr lang="en-US" sz="3600" dirty="0"/>
              <a:t>IT DARK TEAM </a:t>
            </a:r>
            <a:endParaRPr lang="ru-RU" sz="3600" dirty="0"/>
          </a:p>
        </p:txBody>
      </p:sp>
    </p:spTree>
    <p:extLst>
      <p:ext uri="{BB962C8B-B14F-4D97-AF65-F5344CB8AC3E}">
        <p14:creationId xmlns:p14="http://schemas.microsoft.com/office/powerpoint/2010/main" val="24980314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3661" y="255588"/>
            <a:ext cx="6910627" cy="663575"/>
          </a:xfrm>
        </p:spPr>
        <p:txBody>
          <a:bodyPr rtlCol="0"/>
          <a:lstStyle/>
          <a:p>
            <a:pPr rtl="0"/>
            <a:r>
              <a:rPr lang="ru-RU" b="1" dirty="0"/>
              <a:t>Дизайнер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AC76B71-3E57-E2F3-291A-39B418022AD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025623" y="2530836"/>
            <a:ext cx="6888665" cy="4071575"/>
          </a:xfrm>
        </p:spPr>
        <p:txBody>
          <a:bodyPr rtlCol="0"/>
          <a:lstStyle/>
          <a:p>
            <a:pPr rtl="0"/>
            <a:endParaRPr lang="ru-RU" dirty="0"/>
          </a:p>
          <a:p>
            <a:pPr rtl="0"/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90F77A5-9A4F-1583-1DB9-95BA90866C2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85764" y="976313"/>
            <a:ext cx="7452326" cy="5172075"/>
          </a:xfrm>
        </p:spPr>
        <p:txBody>
          <a:bodyPr rtlCol="0"/>
          <a:lstStyle/>
          <a:p>
            <a:pPr marL="0" indent="0" rtl="0">
              <a:buNone/>
            </a:pPr>
            <a:r>
              <a:rPr lang="ru-RU" sz="1800" dirty="0">
                <a:latin typeface="+mj-lt"/>
              </a:rPr>
              <a:t>На основе сценария дизайнер подготовил спрайты героев визуальной новеллы. Отобрал лучшие  фоны, подходящие под каждую сцену.</a:t>
            </a:r>
          </a:p>
        </p:txBody>
      </p:sp>
      <p:sp>
        <p:nvSpPr>
          <p:cNvPr id="17" name="Нижний колонтитул 16" hidden="1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18" name="Номер слайда 17">
            <a:extLst>
              <a:ext uri="{FF2B5EF4-FFF2-40B4-BE49-F238E27FC236}">
                <a16:creationId xmlns:a16="http://schemas.microsoft.com/office/drawing/2014/main" id="{D496E54F-9038-30CB-FB21-11F164E02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E024F78-56A6-7740-B68D-8D4D026EDF3F}" type="slidenum">
              <a:rPr lang="ru-RU" smtClean="0"/>
              <a:pPr rtl="0"/>
              <a:t>10</a:t>
            </a:fld>
            <a:endParaRPr lang="ru-RU"/>
          </a:p>
        </p:txBody>
      </p:sp>
      <p:pic>
        <p:nvPicPr>
          <p:cNvPr id="8" name="Рисунок 7" descr="Изображение выглядит как Человеческое лицо, одежда, аниме, Анимация&#10;&#10;Автоматически созданное описание">
            <a:extLst>
              <a:ext uri="{FF2B5EF4-FFF2-40B4-BE49-F238E27FC236}">
                <a16:creationId xmlns:a16="http://schemas.microsoft.com/office/drawing/2014/main" id="{9D6A6C8C-C232-B15D-381C-69217B04B6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1468" y="3056603"/>
            <a:ext cx="5368961" cy="3020040"/>
          </a:xfrm>
          <a:prstGeom prst="rect">
            <a:avLst/>
          </a:prstGeom>
        </p:spPr>
      </p:pic>
      <p:pic>
        <p:nvPicPr>
          <p:cNvPr id="10" name="Рисунок 9" descr="Изображение выглядит как одежда, платье, халат, мода&#10;&#10;Автоматически созданное описание">
            <a:extLst>
              <a:ext uri="{FF2B5EF4-FFF2-40B4-BE49-F238E27FC236}">
                <a16:creationId xmlns:a16="http://schemas.microsoft.com/office/drawing/2014/main" id="{048A57F0-E291-92E6-A368-A3A0DC9E11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27577" y="3056603"/>
            <a:ext cx="5368961" cy="3020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810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414" y="255588"/>
            <a:ext cx="5548312" cy="663575"/>
          </a:xfrm>
        </p:spPr>
        <p:txBody>
          <a:bodyPr rtlCol="0"/>
          <a:lstStyle/>
          <a:p>
            <a:pPr rtl="0"/>
            <a:r>
              <a:rPr lang="ru-RU" b="1" dirty="0"/>
              <a:t>Разработчик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AC76B71-3E57-E2F3-291A-39B418022AD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025623" y="2530837"/>
            <a:ext cx="6888665" cy="1377616"/>
          </a:xfrm>
        </p:spPr>
        <p:txBody>
          <a:bodyPr rtlCol="0"/>
          <a:lstStyle/>
          <a:p>
            <a:pPr rtl="0"/>
            <a:endParaRPr lang="ru-RU" dirty="0"/>
          </a:p>
          <a:p>
            <a:pPr rtl="0"/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90F77A5-9A4F-1583-1DB9-95BA90866C2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00050" y="983889"/>
            <a:ext cx="7514238" cy="1368787"/>
          </a:xfrm>
        </p:spPr>
        <p:txBody>
          <a:bodyPr rtlCol="0"/>
          <a:lstStyle/>
          <a:p>
            <a:pPr marL="0" indent="0" rtl="0">
              <a:buNone/>
            </a:pPr>
            <a:r>
              <a:rPr lang="ru-RU" sz="1800" dirty="0">
                <a:latin typeface="+mj-lt"/>
              </a:rPr>
              <a:t>Разработчик изучил основные функции программы «</a:t>
            </a:r>
            <a:r>
              <a:rPr lang="en-US" sz="1800" dirty="0" err="1">
                <a:latin typeface="+mj-lt"/>
              </a:rPr>
              <a:t>Ren’Py</a:t>
            </a:r>
            <a:r>
              <a:rPr lang="ru-RU" sz="1800" dirty="0">
                <a:latin typeface="+mj-lt"/>
              </a:rPr>
              <a:t>». Прописал некоторые сцены и внедрил 2 мини-игры в новеллу.</a:t>
            </a:r>
          </a:p>
        </p:txBody>
      </p:sp>
      <p:sp>
        <p:nvSpPr>
          <p:cNvPr id="17" name="Нижний колонтитул 16" hidden="1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18" name="Номер слайда 17">
            <a:extLst>
              <a:ext uri="{FF2B5EF4-FFF2-40B4-BE49-F238E27FC236}">
                <a16:creationId xmlns:a16="http://schemas.microsoft.com/office/drawing/2014/main" id="{D496E54F-9038-30CB-FB21-11F164E02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E024F78-56A6-7740-B68D-8D4D026EDF3F}" type="slidenum">
              <a:rPr lang="ru-RU" smtClean="0"/>
              <a:pPr rtl="0"/>
              <a:t>11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0DAF00D-AFF1-1649-0EE8-50E634D804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531" y="2595563"/>
            <a:ext cx="7011971" cy="3948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6490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Объект 11" hidden="1">
            <a:extLst>
              <a:ext uri="{FF2B5EF4-FFF2-40B4-BE49-F238E27FC236}">
                <a16:creationId xmlns:a16="http://schemas.microsoft.com/office/drawing/2014/main" id="{DCE970A8-65CA-7E7D-AC2B-F94562A5565A}"/>
              </a:ext>
            </a:extLst>
          </p:cNvPr>
          <p:cNvSpPr>
            <a:spLocks noGrp="1"/>
          </p:cNvSpPr>
          <p:nvPr>
            <p:ph sz="quarter" idx="25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1" name="Заголовок 10">
            <a:extLst>
              <a:ext uri="{FF2B5EF4-FFF2-40B4-BE49-F238E27FC236}">
                <a16:creationId xmlns:a16="http://schemas.microsoft.com/office/drawing/2014/main" id="{543BDCFF-7940-C774-CB54-9774C13F73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-1588"/>
            <a:ext cx="10515600" cy="1325563"/>
          </a:xfrm>
        </p:spPr>
        <p:txBody>
          <a:bodyPr/>
          <a:lstStyle/>
          <a:p>
            <a:r>
              <a:rPr lang="ru-RU" dirty="0"/>
              <a:t>Наша команда</a:t>
            </a:r>
          </a:p>
        </p:txBody>
      </p:sp>
      <p:sp>
        <p:nvSpPr>
          <p:cNvPr id="4" name="Нижний колонтитул 3" hidden="1">
            <a:extLst>
              <a:ext uri="{FF2B5EF4-FFF2-40B4-BE49-F238E27FC236}">
                <a16:creationId xmlns:a16="http://schemas.microsoft.com/office/drawing/2014/main" id="{1D0534D1-0D7D-0C2E-351D-3755B241ED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ru-RU" noProof="0"/>
              <a:t>Результаты исследований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F54FEBB-9CA5-C36A-E34C-A65F56F9A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FE024F78-56A6-7740-B68D-8D4D026EDF3F}" type="slidenum">
              <a:rPr lang="ru-RU" noProof="0" smtClean="0"/>
              <a:pPr rtl="0"/>
              <a:t>2</a:t>
            </a:fld>
            <a:endParaRPr lang="ru-RU" noProof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146074-BC91-9ABD-34B9-FD0FB8FA16AB}"/>
              </a:ext>
            </a:extLst>
          </p:cNvPr>
          <p:cNvSpPr txBox="1"/>
          <p:nvPr/>
        </p:nvSpPr>
        <p:spPr>
          <a:xfrm>
            <a:off x="717840" y="1683189"/>
            <a:ext cx="11436059" cy="37079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ru-RU" sz="3200" b="0" i="0" dirty="0">
                <a:solidFill>
                  <a:schemeClr val="bg1"/>
                </a:solidFill>
                <a:effectLst/>
                <a:latin typeface="+mj-lt"/>
              </a:rPr>
              <a:t>Аналитик: Герасимов Анатолий Михайлович</a:t>
            </a:r>
          </a:p>
          <a:p>
            <a:pPr algn="l">
              <a:lnSpc>
                <a:spcPct val="150000"/>
              </a:lnSpc>
            </a:pPr>
            <a:r>
              <a:rPr lang="ru-RU" sz="3200" b="0" i="0" dirty="0">
                <a:solidFill>
                  <a:schemeClr val="bg1"/>
                </a:solidFill>
                <a:effectLst/>
                <a:latin typeface="+mj-lt"/>
              </a:rPr>
              <a:t>Дизайнер: Соловьева Ольга Павловна</a:t>
            </a:r>
          </a:p>
          <a:p>
            <a:pPr algn="l">
              <a:lnSpc>
                <a:spcPct val="150000"/>
              </a:lnSpc>
            </a:pPr>
            <a:r>
              <a:rPr lang="ru-RU" sz="3200" b="0" i="0" dirty="0">
                <a:solidFill>
                  <a:schemeClr val="bg1"/>
                </a:solidFill>
                <a:effectLst/>
                <a:latin typeface="+mj-lt"/>
              </a:rPr>
              <a:t>Разработчик: Быкова Екатерина Владимировна</a:t>
            </a:r>
          </a:p>
          <a:p>
            <a:pPr algn="l">
              <a:lnSpc>
                <a:spcPct val="150000"/>
              </a:lnSpc>
            </a:pPr>
            <a:r>
              <a:rPr lang="ru-RU" sz="3200" b="0" i="0" dirty="0">
                <a:solidFill>
                  <a:schemeClr val="bg1"/>
                </a:solidFill>
                <a:effectLst/>
                <a:latin typeface="+mj-lt"/>
              </a:rPr>
              <a:t>Сценарист: </a:t>
            </a:r>
            <a:r>
              <a:rPr lang="ru-RU" sz="3200" b="0" i="0" dirty="0" err="1">
                <a:solidFill>
                  <a:schemeClr val="bg1"/>
                </a:solidFill>
                <a:effectLst/>
                <a:latin typeface="+mj-lt"/>
              </a:rPr>
              <a:t>Миненкова</a:t>
            </a:r>
            <a:r>
              <a:rPr lang="ru-RU" sz="3200" b="0" i="0" dirty="0">
                <a:solidFill>
                  <a:schemeClr val="bg1"/>
                </a:solidFill>
                <a:effectLst/>
                <a:latin typeface="+mj-lt"/>
              </a:rPr>
              <a:t> Анита Вадимовна</a:t>
            </a:r>
          </a:p>
          <a:p>
            <a:pPr algn="l">
              <a:lnSpc>
                <a:spcPct val="150000"/>
              </a:lnSpc>
            </a:pPr>
            <a:r>
              <a:rPr lang="ru-RU" sz="3200" b="0" i="0" dirty="0">
                <a:solidFill>
                  <a:schemeClr val="bg1"/>
                </a:solidFill>
                <a:effectLst/>
                <a:latin typeface="+mj-lt"/>
              </a:rPr>
              <a:t>Тимлид: Лобанова Анна Михайловна</a:t>
            </a:r>
          </a:p>
        </p:txBody>
      </p:sp>
    </p:spTree>
    <p:extLst>
      <p:ext uri="{BB962C8B-B14F-4D97-AF65-F5344CB8AC3E}">
        <p14:creationId xmlns:p14="http://schemas.microsoft.com/office/powerpoint/2010/main" val="31793956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DA1A652-4712-49DA-34CE-945A5F85A0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57151"/>
            <a:ext cx="10515600" cy="1109662"/>
          </a:xfrm>
        </p:spPr>
        <p:txBody>
          <a:bodyPr/>
          <a:lstStyle/>
          <a:p>
            <a:r>
              <a:rPr lang="ru-RU" dirty="0"/>
              <a:t>Идея проекта</a:t>
            </a:r>
          </a:p>
        </p:txBody>
      </p:sp>
      <p:sp>
        <p:nvSpPr>
          <p:cNvPr id="3" name="Объект 2" hidden="1">
            <a:extLst>
              <a:ext uri="{FF2B5EF4-FFF2-40B4-BE49-F238E27FC236}">
                <a16:creationId xmlns:a16="http://schemas.microsoft.com/office/drawing/2014/main" id="{01C417F2-9703-5F4A-6363-F283E02C44FA}"/>
              </a:ext>
            </a:extLst>
          </p:cNvPr>
          <p:cNvSpPr>
            <a:spLocks noGrp="1"/>
          </p:cNvSpPr>
          <p:nvPr>
            <p:ph sz="quarter" idx="29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Рисунок 3" hidden="1">
            <a:extLst>
              <a:ext uri="{FF2B5EF4-FFF2-40B4-BE49-F238E27FC236}">
                <a16:creationId xmlns:a16="http://schemas.microsoft.com/office/drawing/2014/main" id="{BE8B35D3-E7F2-123F-D935-EDAC920D5956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ижний колонтитул 4" hidden="1">
            <a:extLst>
              <a:ext uri="{FF2B5EF4-FFF2-40B4-BE49-F238E27FC236}">
                <a16:creationId xmlns:a16="http://schemas.microsoft.com/office/drawing/2014/main" id="{4B58FF84-7FA6-9597-C1AC-0FB20E9D43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ru-RU" noProof="0"/>
              <a:t>Результаты исследований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760084E-A776-DC68-9E1B-5DFBAB081F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FE024F78-56A6-7740-B68D-8D4D026EDF3F}" type="slidenum">
              <a:rPr lang="ru-RU" noProof="0" smtClean="0"/>
              <a:pPr rtl="0"/>
              <a:t>3</a:t>
            </a:fld>
            <a:endParaRPr lang="ru-RU" noProof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D7B1D0-4BE5-BB96-BCEC-FE0D4BA77409}"/>
              </a:ext>
            </a:extLst>
          </p:cNvPr>
          <p:cNvSpPr txBox="1"/>
          <p:nvPr/>
        </p:nvSpPr>
        <p:spPr>
          <a:xfrm>
            <a:off x="976312" y="2194649"/>
            <a:ext cx="105156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3600" b="0" i="0" dirty="0">
                <a:solidFill>
                  <a:schemeClr val="bg1"/>
                </a:solidFill>
                <a:effectLst/>
                <a:latin typeface="+mj-lt"/>
              </a:rPr>
              <a:t>Помочь абитуриентам определиться с выбором профессии. Рассказать о профессии разработчика игр</a:t>
            </a:r>
          </a:p>
          <a:p>
            <a:pPr algn="ctr"/>
            <a:br>
              <a:rPr lang="ru-RU" dirty="0"/>
            </a:b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608235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DC05B76F-ED6B-0963-D68E-BF9590BAA2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2264" y="61913"/>
            <a:ext cx="9661486" cy="1223962"/>
          </a:xfrm>
        </p:spPr>
        <p:txBody>
          <a:bodyPr/>
          <a:lstStyle/>
          <a:p>
            <a:r>
              <a:rPr lang="ru-RU" sz="4000" dirty="0"/>
              <a:t>Целевая аудитория</a:t>
            </a:r>
          </a:p>
        </p:txBody>
      </p:sp>
      <p:sp>
        <p:nvSpPr>
          <p:cNvPr id="4" name="Нижний колонтитул 3" hidden="1">
            <a:extLst>
              <a:ext uri="{FF2B5EF4-FFF2-40B4-BE49-F238E27FC236}">
                <a16:creationId xmlns:a16="http://schemas.microsoft.com/office/drawing/2014/main" id="{2B0F671F-44BC-A6FF-F020-83E5466A75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ru-RU" noProof="0"/>
              <a:t>Результаты исследований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DA8E6D87-B3B3-F1AC-E6B7-74DFEDC12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FE024F78-56A6-7740-B68D-8D4D026EDF3F}" type="slidenum">
              <a:rPr lang="ru-RU" noProof="0" smtClean="0"/>
              <a:pPr rtl="0"/>
              <a:t>4</a:t>
            </a:fld>
            <a:endParaRPr lang="ru-RU" noProof="0"/>
          </a:p>
        </p:txBody>
      </p:sp>
      <p:sp>
        <p:nvSpPr>
          <p:cNvPr id="12" name="Объект 11" hidden="1">
            <a:extLst>
              <a:ext uri="{FF2B5EF4-FFF2-40B4-BE49-F238E27FC236}">
                <a16:creationId xmlns:a16="http://schemas.microsoft.com/office/drawing/2014/main" id="{AF9381F6-4451-444E-2DF2-A0767E0E5895}"/>
              </a:ext>
            </a:extLst>
          </p:cNvPr>
          <p:cNvSpPr>
            <a:spLocks noGrp="1"/>
          </p:cNvSpPr>
          <p:nvPr>
            <p:ph sz="quarter" idx="24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A7B5CE5-D695-1416-0B00-7488A9E8A160}"/>
              </a:ext>
            </a:extLst>
          </p:cNvPr>
          <p:cNvSpPr txBox="1"/>
          <p:nvPr/>
        </p:nvSpPr>
        <p:spPr>
          <a:xfrm>
            <a:off x="719138" y="1419524"/>
            <a:ext cx="10834687" cy="55707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/>
            <a:r>
              <a:rPr lang="ru-RU" sz="2800" b="0" i="0" dirty="0">
                <a:solidFill>
                  <a:schemeClr val="bg1"/>
                </a:solidFill>
                <a:effectLst/>
                <a:latin typeface="+mj-lt"/>
              </a:rPr>
              <a:t>77%</a:t>
            </a:r>
            <a:r>
              <a:rPr lang="ru-RU" sz="2800" dirty="0">
                <a:solidFill>
                  <a:schemeClr val="bg1"/>
                </a:solidFill>
                <a:latin typeface="+mj-lt"/>
              </a:rPr>
              <a:t> от</a:t>
            </a:r>
            <a:r>
              <a:rPr lang="ru-RU" sz="2800" b="0" i="0" dirty="0">
                <a:solidFill>
                  <a:schemeClr val="bg1"/>
                </a:solidFill>
                <a:effectLst/>
                <a:latin typeface="+mj-lt"/>
              </a:rPr>
              <a:t> всей аудитории составляют школьники</a:t>
            </a:r>
          </a:p>
          <a:p>
            <a:pPr algn="l" rtl="0"/>
            <a:endParaRPr lang="ru-RU" sz="2800" b="0" i="0" dirty="0">
              <a:solidFill>
                <a:schemeClr val="bg1"/>
              </a:solidFill>
              <a:effectLst/>
              <a:latin typeface="+mj-lt"/>
            </a:endParaRPr>
          </a:p>
          <a:p>
            <a:endParaRPr lang="ru-RU" sz="2800" dirty="0">
              <a:solidFill>
                <a:schemeClr val="bg1"/>
              </a:solidFill>
              <a:latin typeface="+mj-lt"/>
            </a:endParaRPr>
          </a:p>
          <a:p>
            <a:r>
              <a:rPr lang="ru-RU" sz="2800" dirty="0">
                <a:solidFill>
                  <a:schemeClr val="bg1"/>
                </a:solidFill>
                <a:latin typeface="+mj-lt"/>
              </a:rPr>
              <a:t>Ожидания от  проекта:</a:t>
            </a:r>
          </a:p>
          <a:p>
            <a:r>
              <a:rPr lang="ru-RU" sz="2800" dirty="0">
                <a:solidFill>
                  <a:schemeClr val="bg1"/>
                </a:solidFill>
                <a:latin typeface="+mj-lt"/>
              </a:rPr>
              <a:t>- изучение чего-то нового</a:t>
            </a:r>
          </a:p>
          <a:p>
            <a:r>
              <a:rPr lang="ru-RU" sz="2800" dirty="0">
                <a:solidFill>
                  <a:schemeClr val="bg1"/>
                </a:solidFill>
                <a:latin typeface="+mj-lt"/>
              </a:rPr>
              <a:t>- приобретение новых знакомств</a:t>
            </a:r>
          </a:p>
          <a:p>
            <a:endParaRPr lang="ru-RU" sz="2800" dirty="0">
              <a:solidFill>
                <a:schemeClr val="bg1"/>
              </a:solidFill>
              <a:latin typeface="+mj-lt"/>
            </a:endParaRPr>
          </a:p>
          <a:p>
            <a:endParaRPr lang="ru-RU" sz="2800" dirty="0">
              <a:solidFill>
                <a:schemeClr val="bg1"/>
              </a:solidFill>
              <a:latin typeface="+mj-lt"/>
            </a:endParaRPr>
          </a:p>
          <a:p>
            <a:r>
              <a:rPr lang="ru-RU" sz="2800" dirty="0">
                <a:solidFill>
                  <a:schemeClr val="bg1"/>
                </a:solidFill>
                <a:latin typeface="+mj-lt"/>
              </a:rPr>
              <a:t>Опасения аудитории:</a:t>
            </a:r>
          </a:p>
          <a:p>
            <a:r>
              <a:rPr lang="ru-RU" sz="2800" dirty="0">
                <a:solidFill>
                  <a:schemeClr val="bg1"/>
                </a:solidFill>
                <a:latin typeface="+mj-lt"/>
              </a:rPr>
              <a:t>- тяжесть обучения</a:t>
            </a:r>
          </a:p>
          <a:p>
            <a:r>
              <a:rPr lang="ru-RU" sz="2800" dirty="0">
                <a:solidFill>
                  <a:schemeClr val="bg1"/>
                </a:solidFill>
                <a:latin typeface="+mj-lt"/>
              </a:rPr>
              <a:t>- неверный выбор специальности</a:t>
            </a:r>
          </a:p>
          <a:p>
            <a:endParaRPr lang="ru-RU" sz="2400" dirty="0">
              <a:solidFill>
                <a:schemeClr val="bg1"/>
              </a:solidFill>
              <a:latin typeface="+mj-lt"/>
            </a:endParaRPr>
          </a:p>
          <a:p>
            <a:endParaRPr lang="ru-RU" sz="2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032504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 hidden="1">
            <a:extLst>
              <a:ext uri="{FF2B5EF4-FFF2-40B4-BE49-F238E27FC236}">
                <a16:creationId xmlns:a16="http://schemas.microsoft.com/office/drawing/2014/main" id="{05137C78-ACC2-A7CF-42DA-D7E6D0C6DECB}"/>
              </a:ext>
            </a:extLst>
          </p:cNvPr>
          <p:cNvSpPr>
            <a:spLocks noGrp="1"/>
          </p:cNvSpPr>
          <p:nvPr>
            <p:ph sz="quarter" idx="25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1D4B3E1D-1828-3C78-CAEF-9F64062881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7937"/>
            <a:ext cx="10515600" cy="1325563"/>
          </a:xfrm>
        </p:spPr>
        <p:txBody>
          <a:bodyPr/>
          <a:lstStyle/>
          <a:p>
            <a:r>
              <a:rPr lang="ru-RU" dirty="0"/>
              <a:t>Цели и задачи проекта</a:t>
            </a:r>
          </a:p>
        </p:txBody>
      </p:sp>
      <p:sp>
        <p:nvSpPr>
          <p:cNvPr id="4" name="Нижний колонтитул 3" hidden="1">
            <a:extLst>
              <a:ext uri="{FF2B5EF4-FFF2-40B4-BE49-F238E27FC236}">
                <a16:creationId xmlns:a16="http://schemas.microsoft.com/office/drawing/2014/main" id="{6EAA84BF-C9F3-531F-0CAD-AA84800A17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ru-RU" noProof="0"/>
              <a:t>Результаты исследований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FF42E18-00E1-47A3-53C4-E3E2E5924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FE024F78-56A6-7740-B68D-8D4D026EDF3F}" type="slidenum">
              <a:rPr lang="ru-RU" noProof="0" smtClean="0"/>
              <a:pPr rtl="0"/>
              <a:t>5</a:t>
            </a:fld>
            <a:endParaRPr lang="ru-RU" noProof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F70B33-7811-EBB5-87D9-40A5577887B7}"/>
              </a:ext>
            </a:extLst>
          </p:cNvPr>
          <p:cNvSpPr txBox="1"/>
          <p:nvPr/>
        </p:nvSpPr>
        <p:spPr>
          <a:xfrm>
            <a:off x="388792" y="1328648"/>
            <a:ext cx="11669858" cy="47640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b="0" i="0" dirty="0">
                <a:solidFill>
                  <a:schemeClr val="bg1"/>
                </a:solidFill>
                <a:effectLst/>
                <a:latin typeface="+mj-lt"/>
              </a:rPr>
              <a:t>Цель: создание визуальной новеллы, которая поможет понять абитуриентам, чем занимаются разработчики игр и будет ли интересна им эта профессия в будущем.</a:t>
            </a:r>
          </a:p>
          <a:p>
            <a:endParaRPr lang="ru-RU" sz="2800" dirty="0">
              <a:solidFill>
                <a:schemeClr val="bg1"/>
              </a:solidFill>
              <a:latin typeface="+mj-lt"/>
            </a:endParaRPr>
          </a:p>
          <a:p>
            <a:r>
              <a:rPr lang="ru-RU" sz="2800" dirty="0">
                <a:solidFill>
                  <a:schemeClr val="bg1"/>
                </a:solidFill>
                <a:latin typeface="+mj-lt"/>
              </a:rPr>
              <a:t>Задачи: </a:t>
            </a: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ru-RU" sz="2800" dirty="0">
                <a:solidFill>
                  <a:schemeClr val="bg1"/>
                </a:solidFill>
                <a:latin typeface="+mj-lt"/>
              </a:rPr>
              <a:t> Собрать команду и научиться работать сообща</a:t>
            </a: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ru-RU" sz="2800" dirty="0">
                <a:solidFill>
                  <a:schemeClr val="bg1"/>
                </a:solidFill>
                <a:latin typeface="+mj-lt"/>
              </a:rPr>
              <a:t> Проанализировать целевую аудиторию</a:t>
            </a: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ru-RU" sz="2800" dirty="0">
                <a:solidFill>
                  <a:schemeClr val="bg1"/>
                </a:solidFill>
                <a:latin typeface="+mj-lt"/>
              </a:rPr>
              <a:t> На основе работы аналитика создать визуальную новеллу, которая бы заинтересовала и помогла абитуриентам</a:t>
            </a:r>
          </a:p>
        </p:txBody>
      </p:sp>
    </p:spTree>
    <p:extLst>
      <p:ext uri="{BB962C8B-B14F-4D97-AF65-F5344CB8AC3E}">
        <p14:creationId xmlns:p14="http://schemas.microsoft.com/office/powerpoint/2010/main" val="38691376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 hidden="1">
            <a:extLst>
              <a:ext uri="{FF2B5EF4-FFF2-40B4-BE49-F238E27FC236}">
                <a16:creationId xmlns:a16="http://schemas.microsoft.com/office/drawing/2014/main" id="{05137C78-ACC2-A7CF-42DA-D7E6D0C6DECB}"/>
              </a:ext>
            </a:extLst>
          </p:cNvPr>
          <p:cNvSpPr>
            <a:spLocks noGrp="1"/>
          </p:cNvSpPr>
          <p:nvPr>
            <p:ph sz="quarter" idx="25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1D4B3E1D-1828-3C78-CAEF-9F64062881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4601" y="0"/>
            <a:ext cx="10515600" cy="1325563"/>
          </a:xfrm>
        </p:spPr>
        <p:txBody>
          <a:bodyPr/>
          <a:lstStyle/>
          <a:p>
            <a:r>
              <a:rPr lang="ru-RU" dirty="0"/>
              <a:t>Описание нашего проекта</a:t>
            </a:r>
          </a:p>
        </p:txBody>
      </p:sp>
      <p:sp>
        <p:nvSpPr>
          <p:cNvPr id="4" name="Нижний колонтитул 3" hidden="1">
            <a:extLst>
              <a:ext uri="{FF2B5EF4-FFF2-40B4-BE49-F238E27FC236}">
                <a16:creationId xmlns:a16="http://schemas.microsoft.com/office/drawing/2014/main" id="{6EAA84BF-C9F3-531F-0CAD-AA84800A17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ru-RU" noProof="0"/>
              <a:t>Результаты исследований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FF42E18-00E1-47A3-53C4-E3E2E5924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FE024F78-56A6-7740-B68D-8D4D026EDF3F}" type="slidenum">
              <a:rPr lang="ru-RU" noProof="0" smtClean="0"/>
              <a:pPr rtl="0"/>
              <a:t>6</a:t>
            </a:fld>
            <a:endParaRPr lang="ru-RU" noProof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FEE4D8-7730-4C97-0F17-AC9B5BD6032D}"/>
              </a:ext>
            </a:extLst>
          </p:cNvPr>
          <p:cNvSpPr txBox="1"/>
          <p:nvPr/>
        </p:nvSpPr>
        <p:spPr>
          <a:xfrm>
            <a:off x="660254" y="1598950"/>
            <a:ext cx="9055245" cy="39120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400" b="0" i="0" dirty="0">
                <a:solidFill>
                  <a:schemeClr val="bg1"/>
                </a:solidFill>
                <a:effectLst/>
                <a:latin typeface="+mj-lt"/>
              </a:rPr>
              <a:t>- уникальный дизайн рисовки</a:t>
            </a:r>
            <a:br>
              <a:rPr lang="ru-RU" sz="2400" dirty="0">
                <a:solidFill>
                  <a:schemeClr val="bg1"/>
                </a:solidFill>
                <a:latin typeface="+mj-lt"/>
              </a:rPr>
            </a:br>
            <a:r>
              <a:rPr lang="ru-RU" sz="2400" b="0" i="0" dirty="0">
                <a:solidFill>
                  <a:schemeClr val="bg1"/>
                </a:solidFill>
                <a:effectLst/>
                <a:latin typeface="+mj-lt"/>
              </a:rPr>
              <a:t>- нужная информация в игровом формате​</a:t>
            </a:r>
            <a:br>
              <a:rPr lang="ru-RU" sz="2400" dirty="0">
                <a:solidFill>
                  <a:schemeClr val="bg1"/>
                </a:solidFill>
                <a:latin typeface="+mj-lt"/>
              </a:rPr>
            </a:br>
            <a:r>
              <a:rPr lang="ru-RU" sz="2400" b="0" i="0" dirty="0">
                <a:solidFill>
                  <a:schemeClr val="bg1"/>
                </a:solidFill>
                <a:effectLst/>
                <a:latin typeface="+mj-lt"/>
              </a:rPr>
              <a:t>- без рекламы и обязательной регистрации​</a:t>
            </a:r>
            <a:br>
              <a:rPr lang="ru-RU" sz="2400" dirty="0">
                <a:solidFill>
                  <a:schemeClr val="bg1"/>
                </a:solidFill>
                <a:latin typeface="+mj-lt"/>
              </a:rPr>
            </a:br>
            <a:r>
              <a:rPr lang="ru-RU" sz="2400" b="0" i="0" dirty="0">
                <a:solidFill>
                  <a:schemeClr val="bg1"/>
                </a:solidFill>
                <a:effectLst/>
                <a:latin typeface="+mj-lt"/>
              </a:rPr>
              <a:t>- на понятном языке о профессии разработчика игр</a:t>
            </a:r>
            <a:br>
              <a:rPr lang="ru-RU" sz="2400" dirty="0">
                <a:solidFill>
                  <a:schemeClr val="bg1"/>
                </a:solidFill>
                <a:latin typeface="+mj-lt"/>
              </a:rPr>
            </a:br>
            <a:r>
              <a:rPr lang="ru-RU" sz="2400" b="0" i="0" dirty="0">
                <a:solidFill>
                  <a:schemeClr val="bg1"/>
                </a:solidFill>
                <a:effectLst/>
                <a:latin typeface="+mj-lt"/>
              </a:rPr>
              <a:t>- игрок влияет на сюжет </a:t>
            </a:r>
            <a:br>
              <a:rPr lang="ru-RU" sz="2400" dirty="0">
                <a:solidFill>
                  <a:schemeClr val="bg1"/>
                </a:solidFill>
                <a:latin typeface="+mj-lt"/>
              </a:rPr>
            </a:br>
            <a:r>
              <a:rPr lang="ru-RU" sz="2400" b="0" i="0" dirty="0">
                <a:solidFill>
                  <a:schemeClr val="bg1"/>
                </a:solidFill>
                <a:effectLst/>
                <a:latin typeface="+mj-lt"/>
              </a:rPr>
              <a:t>- в новелле присутствуют мини-игры</a:t>
            </a:r>
            <a:br>
              <a:rPr lang="ru-RU" sz="2400" dirty="0">
                <a:solidFill>
                  <a:schemeClr val="bg1"/>
                </a:solidFill>
                <a:latin typeface="+mj-lt"/>
              </a:rPr>
            </a:br>
            <a:r>
              <a:rPr lang="ru-RU" sz="2400" b="0" i="0" dirty="0">
                <a:solidFill>
                  <a:schemeClr val="bg1"/>
                </a:solidFill>
                <a:effectLst/>
                <a:latin typeface="+mj-lt"/>
              </a:rPr>
              <a:t>- интригующая завязка и интересные концовки</a:t>
            </a:r>
            <a:endParaRPr lang="ru-RU" sz="2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51094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3661" y="255588"/>
            <a:ext cx="6910627" cy="663575"/>
          </a:xfrm>
        </p:spPr>
        <p:txBody>
          <a:bodyPr rtlCol="0"/>
          <a:lstStyle/>
          <a:p>
            <a:pPr rtl="0"/>
            <a:r>
              <a:rPr lang="ru-RU" b="1" dirty="0"/>
              <a:t>Тимлид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AC76B71-3E57-E2F3-291A-39B418022AD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025623" y="2530837"/>
            <a:ext cx="6888665" cy="1377616"/>
          </a:xfrm>
        </p:spPr>
        <p:txBody>
          <a:bodyPr rtlCol="0"/>
          <a:lstStyle/>
          <a:p>
            <a:pPr rtl="0"/>
            <a:endParaRPr lang="ru-RU" dirty="0"/>
          </a:p>
          <a:p>
            <a:pPr rtl="0"/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90F77A5-9A4F-1583-1DB9-95BA90866C2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85764" y="1414464"/>
            <a:ext cx="7452326" cy="4233862"/>
          </a:xfrm>
        </p:spPr>
        <p:txBody>
          <a:bodyPr rtlCol="0"/>
          <a:lstStyle/>
          <a:p>
            <a:pPr rtl="0"/>
            <a:r>
              <a:rPr lang="ru-RU" sz="1800" dirty="0">
                <a:latin typeface="+mj-lt"/>
              </a:rPr>
              <a:t>Организовал команду, поставил и распределил задачи для каждого участника</a:t>
            </a:r>
          </a:p>
          <a:p>
            <a:pPr rtl="0"/>
            <a:r>
              <a:rPr lang="ru-RU" sz="1800" dirty="0">
                <a:latin typeface="+mj-lt"/>
              </a:rPr>
              <a:t>Обсудил с командой, какие могут быть риски проекта и в случае чего, как их предотвратить</a:t>
            </a:r>
          </a:p>
          <a:p>
            <a:pPr rtl="0"/>
            <a:r>
              <a:rPr lang="ru-RU" sz="1800" dirty="0">
                <a:latin typeface="+mj-lt"/>
              </a:rPr>
              <a:t>Записал задачи на доску, чтобы ребятам было проще ориентироваться – что им необходимо сделать и к какому числу(успевают ли они закончить в срок)</a:t>
            </a:r>
          </a:p>
          <a:p>
            <a:pPr rtl="0"/>
            <a:r>
              <a:rPr lang="ru-RU" sz="1800" dirty="0">
                <a:latin typeface="+mj-lt"/>
              </a:rPr>
              <a:t>Продолжает следить за ходом выполнения поставленных задач</a:t>
            </a:r>
          </a:p>
          <a:p>
            <a:pPr rtl="0"/>
            <a:endParaRPr lang="ru-RU" sz="1800" dirty="0">
              <a:latin typeface="+mj-lt"/>
            </a:endParaRPr>
          </a:p>
        </p:txBody>
      </p:sp>
      <p:sp>
        <p:nvSpPr>
          <p:cNvPr id="17" name="Нижний колонтитул 16" hidden="1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18" name="Номер слайда 17">
            <a:extLst>
              <a:ext uri="{FF2B5EF4-FFF2-40B4-BE49-F238E27FC236}">
                <a16:creationId xmlns:a16="http://schemas.microsoft.com/office/drawing/2014/main" id="{D496E54F-9038-30CB-FB21-11F164E02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E024F78-56A6-7740-B68D-8D4D026EDF3F}" type="slidenum">
              <a:rPr lang="ru-RU" smtClean="0"/>
              <a:pPr rtl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515954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3661" y="255588"/>
            <a:ext cx="6910627" cy="663575"/>
          </a:xfrm>
        </p:spPr>
        <p:txBody>
          <a:bodyPr rtlCol="0"/>
          <a:lstStyle/>
          <a:p>
            <a:pPr rtl="0"/>
            <a:r>
              <a:rPr lang="ru-RU" b="1" dirty="0"/>
              <a:t>Аналитик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AC76B71-3E57-E2F3-291A-39B418022AD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025623" y="2530837"/>
            <a:ext cx="6888665" cy="1377616"/>
          </a:xfrm>
        </p:spPr>
        <p:txBody>
          <a:bodyPr rtlCol="0"/>
          <a:lstStyle/>
          <a:p>
            <a:pPr rtl="0"/>
            <a:endParaRPr lang="ru-RU" dirty="0"/>
          </a:p>
          <a:p>
            <a:pPr rtl="0"/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90F77A5-9A4F-1583-1DB9-95BA90866C2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85764" y="1266826"/>
            <a:ext cx="7452326" cy="4881562"/>
          </a:xfrm>
        </p:spPr>
        <p:txBody>
          <a:bodyPr rtlCol="0"/>
          <a:lstStyle/>
          <a:p>
            <a:pPr marL="0" indent="0" rtl="0">
              <a:buNone/>
            </a:pPr>
            <a:r>
              <a:rPr lang="ru-RU" sz="2000" dirty="0">
                <a:latin typeface="+mj-lt"/>
              </a:rPr>
              <a:t>Был проведён опрос целевой аудитории, по результатам которого наша команда сделала вывод:</a:t>
            </a:r>
          </a:p>
          <a:p>
            <a:pPr marL="0" indent="0" rtl="0">
              <a:buNone/>
            </a:pPr>
            <a:r>
              <a:rPr lang="ru-RU" sz="2000" b="0" i="0" dirty="0">
                <a:effectLst/>
                <a:latin typeface="+mj-lt"/>
              </a:rPr>
              <a:t>Большинство респондентов хотят влиться в сферу IT, они указывали, что по окончании</a:t>
            </a:r>
            <a:br>
              <a:rPr lang="ru-RU" sz="2000" dirty="0">
                <a:latin typeface="+mj-lt"/>
              </a:rPr>
            </a:br>
            <a:r>
              <a:rPr lang="ru-RU" sz="2000" b="0" i="0" dirty="0">
                <a:effectLst/>
                <a:latin typeface="+mj-lt"/>
              </a:rPr>
              <a:t>обучения хотят получить такие профессии как: Программист, Айтишник, но в большинстве случаев</a:t>
            </a:r>
            <a:br>
              <a:rPr lang="ru-RU" sz="2000" dirty="0">
                <a:latin typeface="+mj-lt"/>
              </a:rPr>
            </a:br>
            <a:r>
              <a:rPr lang="ru-RU" sz="2000" b="0" i="0" dirty="0">
                <a:effectLst/>
                <a:latin typeface="+mj-lt"/>
              </a:rPr>
              <a:t>они даже не представляют в каком направлении хотят развиваться.</a:t>
            </a:r>
            <a:endParaRPr lang="ru-RU" sz="2000" dirty="0">
              <a:latin typeface="+mj-lt"/>
            </a:endParaRPr>
          </a:p>
        </p:txBody>
      </p:sp>
      <p:sp>
        <p:nvSpPr>
          <p:cNvPr id="17" name="Нижний колонтитул 16" hidden="1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18" name="Номер слайда 17">
            <a:extLst>
              <a:ext uri="{FF2B5EF4-FFF2-40B4-BE49-F238E27FC236}">
                <a16:creationId xmlns:a16="http://schemas.microsoft.com/office/drawing/2014/main" id="{D496E54F-9038-30CB-FB21-11F164E02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E024F78-56A6-7740-B68D-8D4D026EDF3F}" type="slidenum">
              <a:rPr lang="ru-RU" smtClean="0"/>
              <a:pPr rtl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490313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3661" y="255588"/>
            <a:ext cx="6910627" cy="663575"/>
          </a:xfrm>
        </p:spPr>
        <p:txBody>
          <a:bodyPr rtlCol="0"/>
          <a:lstStyle/>
          <a:p>
            <a:pPr rtl="0"/>
            <a:r>
              <a:rPr lang="ru-RU" dirty="0"/>
              <a:t>Сценарист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AC76B71-3E57-E2F3-291A-39B418022AD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025623" y="2530837"/>
            <a:ext cx="6888665" cy="1377616"/>
          </a:xfrm>
        </p:spPr>
        <p:txBody>
          <a:bodyPr rtlCol="0"/>
          <a:lstStyle/>
          <a:p>
            <a:pPr rtl="0"/>
            <a:endParaRPr lang="ru-RU" dirty="0"/>
          </a:p>
          <a:p>
            <a:pPr rtl="0"/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90F77A5-9A4F-1583-1DB9-95BA90866C2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1964" y="1071563"/>
            <a:ext cx="7786686" cy="4752975"/>
          </a:xfrm>
        </p:spPr>
        <p:txBody>
          <a:bodyPr rtlCol="0"/>
          <a:lstStyle/>
          <a:p>
            <a:pPr marL="0" indent="0" rtl="0">
              <a:buNone/>
            </a:pPr>
            <a:r>
              <a:rPr lang="ru-RU" dirty="0">
                <a:latin typeface="+mj-lt"/>
              </a:rPr>
              <a:t>С помощью данных, собранных аналитиком, сценарист разработал сюжет визуальной новеллы, который удовлетворяет запросам целевой аудитории и рассказывает о профессии «разработчик игр».</a:t>
            </a:r>
          </a:p>
          <a:p>
            <a:pPr marL="0" indent="0" algn="ctr" rtl="0">
              <a:buNone/>
            </a:pPr>
            <a:endParaRPr lang="ru-RU" b="0" i="1" dirty="0">
              <a:effectLst/>
              <a:latin typeface="+mj-lt"/>
            </a:endParaRPr>
          </a:p>
          <a:p>
            <a:pPr marL="0" indent="0" algn="ctr" rtl="0">
              <a:buNone/>
            </a:pPr>
            <a:r>
              <a:rPr lang="ru-RU" b="0" i="1" dirty="0">
                <a:effectLst/>
                <a:latin typeface="+mj-lt"/>
              </a:rPr>
              <a:t>Главная героиня Алиса - девушка, недавно закончившая школу, ей только предстоит сдать</a:t>
            </a:r>
            <a:br>
              <a:rPr lang="ru-RU" i="1" dirty="0">
                <a:latin typeface="+mj-lt"/>
              </a:rPr>
            </a:br>
            <a:r>
              <a:rPr lang="ru-RU" b="0" i="1" dirty="0">
                <a:effectLst/>
                <a:latin typeface="+mj-lt"/>
              </a:rPr>
              <a:t>экзамены, но уже сейчас она задумывается над выбором будущей</a:t>
            </a:r>
            <a:br>
              <a:rPr lang="ru-RU" i="1" dirty="0">
                <a:latin typeface="+mj-lt"/>
              </a:rPr>
            </a:br>
            <a:r>
              <a:rPr lang="ru-RU" b="0" i="1" dirty="0">
                <a:effectLst/>
                <a:latin typeface="+mj-lt"/>
              </a:rPr>
              <a:t>профессии… Только ее мама не знает, что помимо рисования, Алису так</a:t>
            </a:r>
            <a:br>
              <a:rPr lang="ru-RU" i="1" dirty="0">
                <a:latin typeface="+mj-lt"/>
              </a:rPr>
            </a:br>
            <a:r>
              <a:rPr lang="ru-RU" b="0" i="1" dirty="0">
                <a:effectLst/>
                <a:latin typeface="+mj-lt"/>
              </a:rPr>
              <a:t>же привлекает и программирование, но как Алисе доказать о</a:t>
            </a:r>
            <a:br>
              <a:rPr lang="ru-RU" i="1" dirty="0">
                <a:latin typeface="+mj-lt"/>
              </a:rPr>
            </a:br>
            <a:r>
              <a:rPr lang="ru-RU" b="0" i="1" dirty="0">
                <a:effectLst/>
                <a:latin typeface="+mj-lt"/>
              </a:rPr>
              <a:t>перспективности привлекающей ее специальности - разработчика игр?</a:t>
            </a:r>
            <a:endParaRPr lang="ru-RU" i="1" dirty="0">
              <a:latin typeface="+mj-lt"/>
            </a:endParaRPr>
          </a:p>
          <a:p>
            <a:pPr marL="0" indent="0" rtl="0">
              <a:buNone/>
            </a:pPr>
            <a:endParaRPr lang="ru-RU" sz="1800" dirty="0"/>
          </a:p>
        </p:txBody>
      </p:sp>
      <p:sp>
        <p:nvSpPr>
          <p:cNvPr id="17" name="Нижний колонтитул 16" hidden="1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18" name="Номер слайда 17">
            <a:extLst>
              <a:ext uri="{FF2B5EF4-FFF2-40B4-BE49-F238E27FC236}">
                <a16:creationId xmlns:a16="http://schemas.microsoft.com/office/drawing/2014/main" id="{D496E54F-9038-30CB-FB21-11F164E02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E024F78-56A6-7740-B68D-8D4D026EDF3F}" type="slidenum">
              <a:rPr lang="ru-RU" smtClean="0"/>
              <a:pPr rtl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29453025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Custom 17">
      <a:dk1>
        <a:srgbClr val="000000"/>
      </a:dk1>
      <a:lt1>
        <a:srgbClr val="FFFFFF"/>
      </a:lt1>
      <a:dk2>
        <a:srgbClr val="FC4EFB"/>
      </a:dk2>
      <a:lt2>
        <a:srgbClr val="E7E6E6"/>
      </a:lt2>
      <a:accent1>
        <a:srgbClr val="FAF24C"/>
      </a:accent1>
      <a:accent2>
        <a:srgbClr val="5EFCAC"/>
      </a:accent2>
      <a:accent3>
        <a:srgbClr val="73EBF9"/>
      </a:accent3>
      <a:accent4>
        <a:srgbClr val="316CFC"/>
      </a:accent4>
      <a:accent5>
        <a:srgbClr val="B059FD"/>
      </a:accent5>
      <a:accent6>
        <a:srgbClr val="9405FC"/>
      </a:accent6>
      <a:hlink>
        <a:srgbClr val="FFFFFF"/>
      </a:hlink>
      <a:folHlink>
        <a:srgbClr val="FFFFFF"/>
      </a:folHlink>
    </a:clrScheme>
    <a:fontScheme name="Custom 15">
      <a:majorFont>
        <a:latin typeface="Biome"/>
        <a:ea typeface=""/>
        <a:cs typeface=""/>
      </a:majorFont>
      <a:minorFont>
        <a:latin typeface="Arial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TM11936837</Template>
  <TotalTime>0</TotalTime>
  <Words>457</Words>
  <Application>Microsoft Office PowerPoint</Application>
  <PresentationFormat>Широкоэкранный</PresentationFormat>
  <Paragraphs>69</Paragraphs>
  <Slides>11</Slides>
  <Notes>6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8" baseType="lpstr">
      <vt:lpstr>Arial</vt:lpstr>
      <vt:lpstr>Arial Nova</vt:lpstr>
      <vt:lpstr>Biome</vt:lpstr>
      <vt:lpstr>Calibri</vt:lpstr>
      <vt:lpstr>Calibri Light</vt:lpstr>
      <vt:lpstr>Segoe UI</vt:lpstr>
      <vt:lpstr>Тема Office</vt:lpstr>
      <vt:lpstr>Игровые коды жизни</vt:lpstr>
      <vt:lpstr>Наша команда</vt:lpstr>
      <vt:lpstr>Идея проекта</vt:lpstr>
      <vt:lpstr>Целевая аудитория</vt:lpstr>
      <vt:lpstr>Цели и задачи проекта</vt:lpstr>
      <vt:lpstr>Описание нашего проекта</vt:lpstr>
      <vt:lpstr>Тимлид</vt:lpstr>
      <vt:lpstr>Аналитик</vt:lpstr>
      <vt:lpstr>Сценарист</vt:lpstr>
      <vt:lpstr>Дизайнер</vt:lpstr>
      <vt:lpstr>Разработчик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2022-07-13T15:59:43Z</dcterms:created>
  <dcterms:modified xsi:type="dcterms:W3CDTF">2023-12-03T13:32:01Z</dcterms:modified>
</cp:coreProperties>
</file>